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64350" cy="999648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0625000000000002"/>
          <c:y val="0.24516584645669298"/>
          <c:w val="0.8291666666666665"/>
          <c:h val="0.67951205708661422"/>
        </c:manualLayout>
      </c:layout>
      <c:pie3DChart>
        <c:varyColors val="1"/>
        <c:ser>
          <c:idx val="0"/>
          <c:order val="0"/>
          <c:tx>
            <c:strRef>
              <c:f>Sheet1!$B$1</c:f>
              <c:strCache>
                <c:ptCount val="1"/>
                <c:pt idx="0">
                  <c:v>좌훈의효능</c:v>
                </c:pt>
              </c:strCache>
            </c:strRef>
          </c:tx>
          <c:explosion val="28"/>
          <c:dPt>
            <c:idx val="0"/>
            <c:bubble3D val="0"/>
            <c:explosion val="10"/>
          </c:dPt>
          <c:dPt>
            <c:idx val="1"/>
            <c:bubble3D val="0"/>
            <c:explosion val="21"/>
          </c:dPt>
          <c:dPt>
            <c:idx val="3"/>
            <c:bubble3D val="0"/>
            <c:explosion val="26"/>
          </c:dPt>
          <c:dLbls>
            <c:dLbl>
              <c:idx val="0"/>
              <c:layout>
                <c:manualLayout>
                  <c:x val="-6.2500000000000028E-2"/>
                  <c:y val="-0.17638804133858269"/>
                </c:manualLayout>
              </c:layout>
              <c:tx>
                <c:rich>
                  <a:bodyPr/>
                  <a:lstStyle/>
                  <a:p>
                    <a:r>
                      <a:rPr lang="ja-JP" altLang="en-US" dirty="0" smtClean="0">
                        <a:latin typeface="AR P丸ゴシック体M" panose="020B0600010101010101" pitchFamily="50" charset="-128"/>
                        <a:ea typeface="AR P丸ゴシック体M" panose="020B0600010101010101" pitchFamily="50" charset="-128"/>
                      </a:rPr>
                      <a:t>漢方薬剤</a:t>
                    </a:r>
                    <a:r>
                      <a:rPr lang="ja-JP" altLang="en-US" dirty="0"/>
                      <a:t>
</a:t>
                    </a:r>
                    <a:r>
                      <a:rPr lang="en-US" altLang="ja-JP" dirty="0" smtClean="0"/>
                      <a:t>50%</a:t>
                    </a:r>
                    <a:endParaRPr lang="ja-JP" altLang="en-US" dirty="0"/>
                  </a:p>
                </c:rich>
              </c:tx>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8.9884842519685135E-2"/>
                  <c:y val="-6.7218749999999994E-2"/>
                </c:manualLayout>
              </c:layout>
              <c:tx>
                <c:rich>
                  <a:bodyPr/>
                  <a:lstStyle/>
                  <a:p>
                    <a:r>
                      <a:rPr lang="ja-JP" altLang="en-US" dirty="0" smtClean="0">
                        <a:latin typeface="AR P丸ゴシック体M" panose="020B0600010101010101" pitchFamily="50" charset="-128"/>
                        <a:ea typeface="AR P丸ゴシック体M" panose="020B0600010101010101" pitchFamily="50" charset="-128"/>
                      </a:rPr>
                      <a:t>黄土座器</a:t>
                    </a:r>
                    <a:r>
                      <a:rPr lang="ja-JP" altLang="en-US" dirty="0"/>
                      <a:t>
</a:t>
                    </a:r>
                    <a:r>
                      <a:rPr lang="en-US" altLang="ja-JP" dirty="0" smtClean="0"/>
                      <a:t>30%</a:t>
                    </a:r>
                    <a:endParaRPr lang="ja-JP" altLang="en-US" dirty="0"/>
                  </a:p>
                </c:rich>
              </c:tx>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3.9008530183727054E-2"/>
                  <c:y val="4.528666338582682E-2"/>
                </c:manualLayout>
              </c:layout>
              <c:tx>
                <c:rich>
                  <a:bodyPr/>
                  <a:lstStyle/>
                  <a:p>
                    <a:r>
                      <a:rPr lang="ja-JP" altLang="en-US" dirty="0" smtClean="0">
                        <a:latin typeface="AR P丸ゴシック体M" panose="020B0600010101010101" pitchFamily="50" charset="-128"/>
                        <a:ea typeface="AR P丸ゴシック体M" panose="020B0600010101010101" pitchFamily="50" charset="-128"/>
                      </a:rPr>
                      <a:t>黄土壺</a:t>
                    </a:r>
                    <a:r>
                      <a:rPr lang="ja-JP" altLang="en-US" dirty="0"/>
                      <a:t>
</a:t>
                    </a:r>
                    <a:r>
                      <a:rPr lang="en-US" altLang="ja-JP" dirty="0" smtClean="0"/>
                      <a:t>15%</a:t>
                    </a:r>
                    <a:endParaRPr lang="ja-JP" altLang="en-US" dirty="0"/>
                  </a:p>
                </c:rich>
              </c:tx>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1.1350551772442995E-2"/>
                  <c:y val="1.0706686261330083E-7"/>
                </c:manualLayout>
              </c:layout>
              <c:tx>
                <c:rich>
                  <a:bodyPr wrap="square" lIns="38100" tIns="19050" rIns="38100" bIns="19050" anchor="ctr">
                    <a:spAutoFit/>
                  </a:bodyPr>
                  <a:lstStyle/>
                  <a:p>
                    <a:pPr>
                      <a:defRPr lang="ja-JP" sz="1800"/>
                    </a:pPr>
                    <a:r>
                      <a:rPr lang="ja-JP" altLang="en-US" sz="1800" dirty="0" smtClean="0">
                        <a:latin typeface="AR P丸ゴシック体M" panose="020B0600010101010101" pitchFamily="50" charset="-128"/>
                        <a:ea typeface="AR P丸ゴシック体M" panose="020B0600010101010101" pitchFamily="50" charset="-128"/>
                      </a:rPr>
                      <a:t>座浴の使用方法</a:t>
                    </a:r>
                    <a:r>
                      <a:rPr lang="ja-JP" altLang="en-US" sz="1800" dirty="0"/>
                      <a:t>
</a:t>
                    </a:r>
                    <a:r>
                      <a:rPr lang="en-US" altLang="ja-JP" sz="1800" dirty="0" smtClean="0"/>
                      <a:t>5%</a:t>
                    </a:r>
                    <a:endParaRPr lang="ja-JP" altLang="en-US" sz="1800" dirty="0"/>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24554776919374444"/>
                      <c:h val="0.32568711765085018"/>
                    </c:manualLayout>
                  </c15:layout>
                </c:ext>
              </c:extLst>
            </c:dLbl>
            <c:spPr>
              <a:noFill/>
              <a:ln>
                <a:noFill/>
              </a:ln>
              <a:effectLst/>
            </c:spPr>
            <c:txPr>
              <a:bodyPr/>
              <a:lstStyle/>
              <a:p>
                <a:pPr>
                  <a:defRPr lang="ja-JP"/>
                </a:pPr>
                <a:endParaRPr lang="ko-KR"/>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4"/>
                <c:pt idx="0">
                  <c:v>좌훈제</c:v>
                </c:pt>
                <c:pt idx="1">
                  <c:v>황토의자</c:v>
                </c:pt>
                <c:pt idx="2">
                  <c:v>황토탕기</c:v>
                </c:pt>
                <c:pt idx="3">
                  <c:v>사용방법</c:v>
                </c:pt>
              </c:strCache>
            </c:strRef>
          </c:cat>
          <c:val>
            <c:numRef>
              <c:f>Sheet1!$B$2:$B$5</c:f>
              <c:numCache>
                <c:formatCode>General</c:formatCode>
                <c:ptCount val="4"/>
                <c:pt idx="0">
                  <c:v>5</c:v>
                </c:pt>
                <c:pt idx="1">
                  <c:v>3</c:v>
                </c:pt>
                <c:pt idx="2">
                  <c:v>2</c:v>
                </c:pt>
                <c:pt idx="3">
                  <c:v>1</c:v>
                </c:pt>
              </c:numCache>
            </c:numRef>
          </c:val>
        </c:ser>
        <c:dLbls>
          <c:showLegendKey val="0"/>
          <c:showVal val="0"/>
          <c:showCatName val="1"/>
          <c:showSerName val="0"/>
          <c:showPercent val="1"/>
          <c:showBubbleSize val="0"/>
          <c:showLeaderLines val="1"/>
        </c:dLbls>
      </c:pie3DChart>
    </c:plotArea>
    <c:plotVisOnly val="1"/>
    <c:dispBlanksAs val="zero"/>
    <c:showDLblsOverMax val="0"/>
  </c:chart>
  <c:spPr>
    <a:ln w="28575">
      <a:solidFill>
        <a:schemeClr val="tx1"/>
      </a:solidFill>
    </a:ln>
  </c:spPr>
  <c:txPr>
    <a:bodyPr/>
    <a:lstStyle/>
    <a:p>
      <a:pPr>
        <a:defRPr sz="1800"/>
      </a:pPr>
      <a:endParaRPr lang="ko-K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108888-C34A-4676-883E-A0F46F0076F4}" type="doc">
      <dgm:prSet loTypeId="urn:microsoft.com/office/officeart/2005/8/layout/cycle5" loCatId="cycle" qsTypeId="urn:microsoft.com/office/officeart/2005/8/quickstyle/simple1" qsCatId="simple" csTypeId="urn:microsoft.com/office/officeart/2005/8/colors/accent1_2" csCatId="accent1" phldr="1"/>
      <dgm:spPr/>
      <dgm:t>
        <a:bodyPr/>
        <a:lstStyle/>
        <a:p>
          <a:pPr latinLnBrk="1"/>
          <a:endParaRPr lang="ko-KR" altLang="en-US"/>
        </a:p>
      </dgm:t>
    </dgm:pt>
    <dgm:pt modelId="{26A1E556-ABB4-4C5B-A6A5-356978EFB9CD}">
      <dgm:prSet phldrT="[텍스트]" custT="1"/>
      <dgm:spPr>
        <a:solidFill>
          <a:schemeClr val="accent2">
            <a:lumMod val="75000"/>
          </a:schemeClr>
        </a:solidFill>
      </dgm:spPr>
      <dgm:t>
        <a:bodyPr/>
        <a:lstStyle/>
        <a:p>
          <a:pPr latinLnBrk="1"/>
          <a:r>
            <a:rPr lang="ja-JP" altLang="en-US" sz="1200" dirty="0" smtClean="0"/>
            <a:t>冷え性</a:t>
          </a:r>
          <a:endParaRPr lang="ko-KR" altLang="en-US" sz="1200" dirty="0"/>
        </a:p>
      </dgm:t>
    </dgm:pt>
    <dgm:pt modelId="{60725BDB-8ED4-4EE4-8428-1C7039DC75E5}" type="parTrans" cxnId="{2D82B721-756C-47AC-901B-F71D0ACDD80B}">
      <dgm:prSet/>
      <dgm:spPr/>
      <dgm:t>
        <a:bodyPr/>
        <a:lstStyle/>
        <a:p>
          <a:pPr latinLnBrk="1"/>
          <a:endParaRPr lang="ko-KR" altLang="en-US"/>
        </a:p>
      </dgm:t>
    </dgm:pt>
    <dgm:pt modelId="{E8559C18-1D73-409D-A304-B928B9565DE5}" type="sibTrans" cxnId="{2D82B721-756C-47AC-901B-F71D0ACDD80B}">
      <dgm:prSet/>
      <dgm:spPr/>
      <dgm:t>
        <a:bodyPr/>
        <a:lstStyle/>
        <a:p>
          <a:pPr latinLnBrk="1"/>
          <a:endParaRPr lang="ko-KR" altLang="en-US"/>
        </a:p>
      </dgm:t>
    </dgm:pt>
    <dgm:pt modelId="{2E5A6472-252D-4A2D-B593-202273378533}">
      <dgm:prSet phldrT="[텍스트]" custT="1"/>
      <dgm:spPr/>
      <dgm:t>
        <a:bodyPr/>
        <a:lstStyle/>
        <a:p>
          <a:pPr latinLnBrk="1"/>
          <a:r>
            <a:rPr lang="ja-JP" altLang="en-US" sz="1200" dirty="0" smtClean="0"/>
            <a:t>皮膚疾患</a:t>
          </a:r>
          <a:endParaRPr lang="ko-KR" altLang="en-US" sz="1200" dirty="0"/>
        </a:p>
      </dgm:t>
    </dgm:pt>
    <dgm:pt modelId="{59B1C2D4-01D5-46FA-A4BD-75DF072F3FDB}" type="parTrans" cxnId="{976159CC-9C02-4862-B78E-0BA3E2B4100C}">
      <dgm:prSet/>
      <dgm:spPr/>
      <dgm:t>
        <a:bodyPr/>
        <a:lstStyle/>
        <a:p>
          <a:pPr latinLnBrk="1"/>
          <a:endParaRPr lang="ko-KR" altLang="en-US"/>
        </a:p>
      </dgm:t>
    </dgm:pt>
    <dgm:pt modelId="{0554202C-F244-42AC-AE87-451AD35613BB}" type="sibTrans" cxnId="{976159CC-9C02-4862-B78E-0BA3E2B4100C}">
      <dgm:prSet/>
      <dgm:spPr/>
      <dgm:t>
        <a:bodyPr/>
        <a:lstStyle/>
        <a:p>
          <a:pPr latinLnBrk="1"/>
          <a:endParaRPr lang="ko-KR" altLang="en-US"/>
        </a:p>
      </dgm:t>
    </dgm:pt>
    <dgm:pt modelId="{49BBFD95-D0E6-42D1-89C2-6F01515B4544}">
      <dgm:prSet phldrT="[텍스트]" custT="1"/>
      <dgm:spPr/>
      <dgm:t>
        <a:bodyPr/>
        <a:lstStyle/>
        <a:p>
          <a:pPr latinLnBrk="1"/>
          <a:r>
            <a:rPr lang="ja-JP" altLang="en-US" sz="1200" dirty="0" smtClean="0"/>
            <a:t>産婦人科疾患</a:t>
          </a:r>
          <a:endParaRPr lang="ko-KR" altLang="en-US" sz="1200" dirty="0"/>
        </a:p>
      </dgm:t>
    </dgm:pt>
    <dgm:pt modelId="{25CE800B-0E37-44EA-B4F3-E61CFD071CE9}" type="parTrans" cxnId="{EA99D8B9-EA61-4E19-A7F1-764CBCE01B47}">
      <dgm:prSet/>
      <dgm:spPr/>
      <dgm:t>
        <a:bodyPr/>
        <a:lstStyle/>
        <a:p>
          <a:pPr latinLnBrk="1"/>
          <a:endParaRPr lang="ko-KR" altLang="en-US"/>
        </a:p>
      </dgm:t>
    </dgm:pt>
    <dgm:pt modelId="{E98C48A3-6DA4-4068-85E9-1671394A5677}" type="sibTrans" cxnId="{EA99D8B9-EA61-4E19-A7F1-764CBCE01B47}">
      <dgm:prSet/>
      <dgm:spPr/>
      <dgm:t>
        <a:bodyPr/>
        <a:lstStyle/>
        <a:p>
          <a:pPr latinLnBrk="1"/>
          <a:endParaRPr lang="ko-KR" altLang="en-US"/>
        </a:p>
      </dgm:t>
    </dgm:pt>
    <dgm:pt modelId="{2F725950-2A23-4A51-93DC-6218E4F1DDB1}">
      <dgm:prSet phldrT="[텍스트]" custT="1"/>
      <dgm:spPr/>
      <dgm:t>
        <a:bodyPr/>
        <a:lstStyle/>
        <a:p>
          <a:pPr latinLnBrk="1"/>
          <a:r>
            <a:rPr lang="ja-JP" altLang="en-US" sz="1200" dirty="0" smtClean="0"/>
            <a:t>肥満症</a:t>
          </a:r>
          <a:endParaRPr lang="ko-KR" altLang="en-US" sz="1200" dirty="0"/>
        </a:p>
      </dgm:t>
    </dgm:pt>
    <dgm:pt modelId="{0509D744-795E-44A6-A57E-32FAF2A472C2}" type="parTrans" cxnId="{40537200-3E0E-457D-873F-AA21226692DC}">
      <dgm:prSet/>
      <dgm:spPr/>
      <dgm:t>
        <a:bodyPr/>
        <a:lstStyle/>
        <a:p>
          <a:endParaRPr kumimoji="1" lang="ja-JP" altLang="en-US"/>
        </a:p>
      </dgm:t>
    </dgm:pt>
    <dgm:pt modelId="{0BC8614E-2146-40CC-B75E-26CDABADC611}" type="sibTrans" cxnId="{40537200-3E0E-457D-873F-AA21226692DC}">
      <dgm:prSet/>
      <dgm:spPr/>
      <dgm:t>
        <a:bodyPr/>
        <a:lstStyle/>
        <a:p>
          <a:endParaRPr kumimoji="1" lang="ja-JP" altLang="en-US"/>
        </a:p>
      </dgm:t>
    </dgm:pt>
    <dgm:pt modelId="{F9C50E82-0EC0-42A8-A4BD-B495FAD51F9D}">
      <dgm:prSet phldrT="[텍스트]" custT="1"/>
      <dgm:spPr/>
      <dgm:t>
        <a:bodyPr/>
        <a:lstStyle/>
        <a:p>
          <a:pPr latinLnBrk="1"/>
          <a:r>
            <a:rPr lang="ja-JP" altLang="en-US" sz="1200" dirty="0" smtClean="0"/>
            <a:t>更年期障害</a:t>
          </a:r>
          <a:endParaRPr lang="ko-KR" altLang="en-US" sz="1200" dirty="0"/>
        </a:p>
      </dgm:t>
    </dgm:pt>
    <dgm:pt modelId="{BAA924C6-3259-47BD-BDD9-9838E1C75CD5}" type="sibTrans" cxnId="{0BA209F4-98A5-4D7C-84DF-69A8D53AFD0A}">
      <dgm:prSet/>
      <dgm:spPr/>
      <dgm:t>
        <a:bodyPr/>
        <a:lstStyle/>
        <a:p>
          <a:pPr latinLnBrk="1"/>
          <a:endParaRPr lang="ko-KR" altLang="en-US"/>
        </a:p>
      </dgm:t>
    </dgm:pt>
    <dgm:pt modelId="{52E62D23-845B-46F2-A50D-3B9ADC8B3993}" type="parTrans" cxnId="{0BA209F4-98A5-4D7C-84DF-69A8D53AFD0A}">
      <dgm:prSet/>
      <dgm:spPr/>
      <dgm:t>
        <a:bodyPr/>
        <a:lstStyle/>
        <a:p>
          <a:pPr latinLnBrk="1"/>
          <a:endParaRPr lang="ko-KR" altLang="en-US"/>
        </a:p>
      </dgm:t>
    </dgm:pt>
    <dgm:pt modelId="{44D8130F-0537-4090-A142-F438FE930D2D}" type="pres">
      <dgm:prSet presAssocID="{EA108888-C34A-4676-883E-A0F46F0076F4}" presName="cycle" presStyleCnt="0">
        <dgm:presLayoutVars>
          <dgm:dir/>
          <dgm:resizeHandles val="exact"/>
        </dgm:presLayoutVars>
      </dgm:prSet>
      <dgm:spPr/>
      <dgm:t>
        <a:bodyPr/>
        <a:lstStyle/>
        <a:p>
          <a:pPr latinLnBrk="1"/>
          <a:endParaRPr lang="ko-KR" altLang="en-US"/>
        </a:p>
      </dgm:t>
    </dgm:pt>
    <dgm:pt modelId="{FF6CCFA9-1103-4762-949C-C9DA5B860D0E}" type="pres">
      <dgm:prSet presAssocID="{26A1E556-ABB4-4C5B-A6A5-356978EFB9CD}" presName="node" presStyleLbl="node1" presStyleIdx="0" presStyleCnt="5">
        <dgm:presLayoutVars>
          <dgm:bulletEnabled val="1"/>
        </dgm:presLayoutVars>
      </dgm:prSet>
      <dgm:spPr/>
      <dgm:t>
        <a:bodyPr/>
        <a:lstStyle/>
        <a:p>
          <a:pPr latinLnBrk="1"/>
          <a:endParaRPr lang="ko-KR" altLang="en-US"/>
        </a:p>
      </dgm:t>
    </dgm:pt>
    <dgm:pt modelId="{33F8F7AD-30B4-4031-82D5-72B45CE6524D}" type="pres">
      <dgm:prSet presAssocID="{26A1E556-ABB4-4C5B-A6A5-356978EFB9CD}" presName="spNode" presStyleCnt="0"/>
      <dgm:spPr/>
    </dgm:pt>
    <dgm:pt modelId="{D6BA004F-27C6-4B0A-9589-89ABFC6FF392}" type="pres">
      <dgm:prSet presAssocID="{E8559C18-1D73-409D-A304-B928B9565DE5}" presName="sibTrans" presStyleLbl="sibTrans1D1" presStyleIdx="0" presStyleCnt="5"/>
      <dgm:spPr/>
      <dgm:t>
        <a:bodyPr/>
        <a:lstStyle/>
        <a:p>
          <a:pPr latinLnBrk="1"/>
          <a:endParaRPr lang="ko-KR" altLang="en-US"/>
        </a:p>
      </dgm:t>
    </dgm:pt>
    <dgm:pt modelId="{5812A29C-6215-4598-995E-1F32E440EB01}" type="pres">
      <dgm:prSet presAssocID="{2E5A6472-252D-4A2D-B593-202273378533}" presName="node" presStyleLbl="node1" presStyleIdx="1" presStyleCnt="5">
        <dgm:presLayoutVars>
          <dgm:bulletEnabled val="1"/>
        </dgm:presLayoutVars>
      </dgm:prSet>
      <dgm:spPr/>
      <dgm:t>
        <a:bodyPr/>
        <a:lstStyle/>
        <a:p>
          <a:pPr latinLnBrk="1"/>
          <a:endParaRPr lang="ko-KR" altLang="en-US"/>
        </a:p>
      </dgm:t>
    </dgm:pt>
    <dgm:pt modelId="{1EA2B01B-085E-43F9-80D1-029D3A3BFD2C}" type="pres">
      <dgm:prSet presAssocID="{2E5A6472-252D-4A2D-B593-202273378533}" presName="spNode" presStyleCnt="0"/>
      <dgm:spPr/>
    </dgm:pt>
    <dgm:pt modelId="{CF868CB0-ED35-42FE-BC9B-4557FA38510A}" type="pres">
      <dgm:prSet presAssocID="{0554202C-F244-42AC-AE87-451AD35613BB}" presName="sibTrans" presStyleLbl="sibTrans1D1" presStyleIdx="1" presStyleCnt="5"/>
      <dgm:spPr/>
      <dgm:t>
        <a:bodyPr/>
        <a:lstStyle/>
        <a:p>
          <a:pPr latinLnBrk="1"/>
          <a:endParaRPr lang="ko-KR" altLang="en-US"/>
        </a:p>
      </dgm:t>
    </dgm:pt>
    <dgm:pt modelId="{B473BDC5-260F-4D09-B5B0-C01AD2465D9D}" type="pres">
      <dgm:prSet presAssocID="{2F725950-2A23-4A51-93DC-6218E4F1DDB1}" presName="node" presStyleLbl="node1" presStyleIdx="2" presStyleCnt="5">
        <dgm:presLayoutVars>
          <dgm:bulletEnabled val="1"/>
        </dgm:presLayoutVars>
      </dgm:prSet>
      <dgm:spPr/>
      <dgm:t>
        <a:bodyPr/>
        <a:lstStyle/>
        <a:p>
          <a:endParaRPr kumimoji="1" lang="ja-JP" altLang="en-US"/>
        </a:p>
      </dgm:t>
    </dgm:pt>
    <dgm:pt modelId="{BE5A70ED-4872-4964-9006-8DD08C58A5AE}" type="pres">
      <dgm:prSet presAssocID="{2F725950-2A23-4A51-93DC-6218E4F1DDB1}" presName="spNode" presStyleCnt="0"/>
      <dgm:spPr/>
    </dgm:pt>
    <dgm:pt modelId="{F21158CF-6CC4-4EE8-840A-21137A6FA552}" type="pres">
      <dgm:prSet presAssocID="{0BC8614E-2146-40CC-B75E-26CDABADC611}" presName="sibTrans" presStyleLbl="sibTrans1D1" presStyleIdx="2" presStyleCnt="5"/>
      <dgm:spPr/>
      <dgm:t>
        <a:bodyPr/>
        <a:lstStyle/>
        <a:p>
          <a:endParaRPr kumimoji="1" lang="ja-JP" altLang="en-US"/>
        </a:p>
      </dgm:t>
    </dgm:pt>
    <dgm:pt modelId="{DE2DB2B9-1261-43C6-8CA1-203C84BBE972}" type="pres">
      <dgm:prSet presAssocID="{F9C50E82-0EC0-42A8-A4BD-B495FAD51F9D}" presName="node" presStyleLbl="node1" presStyleIdx="3" presStyleCnt="5" custScaleX="109036">
        <dgm:presLayoutVars>
          <dgm:bulletEnabled val="1"/>
        </dgm:presLayoutVars>
      </dgm:prSet>
      <dgm:spPr/>
      <dgm:t>
        <a:bodyPr/>
        <a:lstStyle/>
        <a:p>
          <a:pPr latinLnBrk="1"/>
          <a:endParaRPr lang="ko-KR" altLang="en-US"/>
        </a:p>
      </dgm:t>
    </dgm:pt>
    <dgm:pt modelId="{1D9BC4D7-3ADE-499C-91EC-6AA0CB3DB080}" type="pres">
      <dgm:prSet presAssocID="{F9C50E82-0EC0-42A8-A4BD-B495FAD51F9D}" presName="spNode" presStyleCnt="0"/>
      <dgm:spPr/>
    </dgm:pt>
    <dgm:pt modelId="{07699B8D-33F0-4108-9D50-2CE903AE630E}" type="pres">
      <dgm:prSet presAssocID="{BAA924C6-3259-47BD-BDD9-9838E1C75CD5}" presName="sibTrans" presStyleLbl="sibTrans1D1" presStyleIdx="3" presStyleCnt="5"/>
      <dgm:spPr/>
      <dgm:t>
        <a:bodyPr/>
        <a:lstStyle/>
        <a:p>
          <a:pPr latinLnBrk="1"/>
          <a:endParaRPr lang="ko-KR" altLang="en-US"/>
        </a:p>
      </dgm:t>
    </dgm:pt>
    <dgm:pt modelId="{D0A54BC7-BB7E-4181-8B83-93857523A7ED}" type="pres">
      <dgm:prSet presAssocID="{49BBFD95-D0E6-42D1-89C2-6F01515B4544}" presName="node" presStyleLbl="node1" presStyleIdx="4" presStyleCnt="5" custScaleX="138803">
        <dgm:presLayoutVars>
          <dgm:bulletEnabled val="1"/>
        </dgm:presLayoutVars>
      </dgm:prSet>
      <dgm:spPr/>
      <dgm:t>
        <a:bodyPr/>
        <a:lstStyle/>
        <a:p>
          <a:pPr latinLnBrk="1"/>
          <a:endParaRPr lang="ko-KR" altLang="en-US"/>
        </a:p>
      </dgm:t>
    </dgm:pt>
    <dgm:pt modelId="{E624C8F8-11F4-429A-8425-068807BA056B}" type="pres">
      <dgm:prSet presAssocID="{49BBFD95-D0E6-42D1-89C2-6F01515B4544}" presName="spNode" presStyleCnt="0"/>
      <dgm:spPr/>
    </dgm:pt>
    <dgm:pt modelId="{421F3782-186F-4E49-B6AC-D824A6AFB87F}" type="pres">
      <dgm:prSet presAssocID="{E98C48A3-6DA4-4068-85E9-1671394A5677}" presName="sibTrans" presStyleLbl="sibTrans1D1" presStyleIdx="4" presStyleCnt="5"/>
      <dgm:spPr/>
      <dgm:t>
        <a:bodyPr/>
        <a:lstStyle/>
        <a:p>
          <a:pPr latinLnBrk="1"/>
          <a:endParaRPr lang="ko-KR" altLang="en-US"/>
        </a:p>
      </dgm:t>
    </dgm:pt>
  </dgm:ptLst>
  <dgm:cxnLst>
    <dgm:cxn modelId="{E4CF853B-C06E-433F-961E-143F2AD70F39}" type="presOf" srcId="{E98C48A3-6DA4-4068-85E9-1671394A5677}" destId="{421F3782-186F-4E49-B6AC-D824A6AFB87F}" srcOrd="0" destOrd="0" presId="urn:microsoft.com/office/officeart/2005/8/layout/cycle5"/>
    <dgm:cxn modelId="{CFE638A8-4536-4D4C-875C-619A05046976}" type="presOf" srcId="{0554202C-F244-42AC-AE87-451AD35613BB}" destId="{CF868CB0-ED35-42FE-BC9B-4557FA38510A}" srcOrd="0" destOrd="0" presId="urn:microsoft.com/office/officeart/2005/8/layout/cycle5"/>
    <dgm:cxn modelId="{D07DE683-1B1F-4414-81A1-0D1B8750AC7C}" type="presOf" srcId="{49BBFD95-D0E6-42D1-89C2-6F01515B4544}" destId="{D0A54BC7-BB7E-4181-8B83-93857523A7ED}" srcOrd="0" destOrd="0" presId="urn:microsoft.com/office/officeart/2005/8/layout/cycle5"/>
    <dgm:cxn modelId="{0BA209F4-98A5-4D7C-84DF-69A8D53AFD0A}" srcId="{EA108888-C34A-4676-883E-A0F46F0076F4}" destId="{F9C50E82-0EC0-42A8-A4BD-B495FAD51F9D}" srcOrd="3" destOrd="0" parTransId="{52E62D23-845B-46F2-A50D-3B9ADC8B3993}" sibTransId="{BAA924C6-3259-47BD-BDD9-9838E1C75CD5}"/>
    <dgm:cxn modelId="{33C60A7F-0BF0-4A88-86FF-A93ED677C68D}" type="presOf" srcId="{F9C50E82-0EC0-42A8-A4BD-B495FAD51F9D}" destId="{DE2DB2B9-1261-43C6-8CA1-203C84BBE972}" srcOrd="0" destOrd="0" presId="urn:microsoft.com/office/officeart/2005/8/layout/cycle5"/>
    <dgm:cxn modelId="{59FF3271-3E9F-4197-88FA-265D463FC329}" type="presOf" srcId="{2F725950-2A23-4A51-93DC-6218E4F1DDB1}" destId="{B473BDC5-260F-4D09-B5B0-C01AD2465D9D}" srcOrd="0" destOrd="0" presId="urn:microsoft.com/office/officeart/2005/8/layout/cycle5"/>
    <dgm:cxn modelId="{76AB1F7F-AA89-4658-AC9B-48B4A52D6619}" type="presOf" srcId="{E8559C18-1D73-409D-A304-B928B9565DE5}" destId="{D6BA004F-27C6-4B0A-9589-89ABFC6FF392}" srcOrd="0" destOrd="0" presId="urn:microsoft.com/office/officeart/2005/8/layout/cycle5"/>
    <dgm:cxn modelId="{40537200-3E0E-457D-873F-AA21226692DC}" srcId="{EA108888-C34A-4676-883E-A0F46F0076F4}" destId="{2F725950-2A23-4A51-93DC-6218E4F1DDB1}" srcOrd="2" destOrd="0" parTransId="{0509D744-795E-44A6-A57E-32FAF2A472C2}" sibTransId="{0BC8614E-2146-40CC-B75E-26CDABADC611}"/>
    <dgm:cxn modelId="{976159CC-9C02-4862-B78E-0BA3E2B4100C}" srcId="{EA108888-C34A-4676-883E-A0F46F0076F4}" destId="{2E5A6472-252D-4A2D-B593-202273378533}" srcOrd="1" destOrd="0" parTransId="{59B1C2D4-01D5-46FA-A4BD-75DF072F3FDB}" sibTransId="{0554202C-F244-42AC-AE87-451AD35613BB}"/>
    <dgm:cxn modelId="{33B2ECC1-A3DF-44B1-8310-B344B8ABA945}" type="presOf" srcId="{2E5A6472-252D-4A2D-B593-202273378533}" destId="{5812A29C-6215-4598-995E-1F32E440EB01}" srcOrd="0" destOrd="0" presId="urn:microsoft.com/office/officeart/2005/8/layout/cycle5"/>
    <dgm:cxn modelId="{D07A756C-D626-485D-A2D0-2D97391B5889}" type="presOf" srcId="{EA108888-C34A-4676-883E-A0F46F0076F4}" destId="{44D8130F-0537-4090-A142-F438FE930D2D}" srcOrd="0" destOrd="0" presId="urn:microsoft.com/office/officeart/2005/8/layout/cycle5"/>
    <dgm:cxn modelId="{C92632FF-024A-4FBD-AC35-59655650D0BA}" type="presOf" srcId="{26A1E556-ABB4-4C5B-A6A5-356978EFB9CD}" destId="{FF6CCFA9-1103-4762-949C-C9DA5B860D0E}" srcOrd="0" destOrd="0" presId="urn:microsoft.com/office/officeart/2005/8/layout/cycle5"/>
    <dgm:cxn modelId="{DE4E3791-C09D-44E1-8C59-414DF44CC5AB}" type="presOf" srcId="{BAA924C6-3259-47BD-BDD9-9838E1C75CD5}" destId="{07699B8D-33F0-4108-9D50-2CE903AE630E}" srcOrd="0" destOrd="0" presId="urn:microsoft.com/office/officeart/2005/8/layout/cycle5"/>
    <dgm:cxn modelId="{7D85BDEC-D380-44E3-81AA-2D3EA044439D}" type="presOf" srcId="{0BC8614E-2146-40CC-B75E-26CDABADC611}" destId="{F21158CF-6CC4-4EE8-840A-21137A6FA552}" srcOrd="0" destOrd="0" presId="urn:microsoft.com/office/officeart/2005/8/layout/cycle5"/>
    <dgm:cxn modelId="{EA99D8B9-EA61-4E19-A7F1-764CBCE01B47}" srcId="{EA108888-C34A-4676-883E-A0F46F0076F4}" destId="{49BBFD95-D0E6-42D1-89C2-6F01515B4544}" srcOrd="4" destOrd="0" parTransId="{25CE800B-0E37-44EA-B4F3-E61CFD071CE9}" sibTransId="{E98C48A3-6DA4-4068-85E9-1671394A5677}"/>
    <dgm:cxn modelId="{2D82B721-756C-47AC-901B-F71D0ACDD80B}" srcId="{EA108888-C34A-4676-883E-A0F46F0076F4}" destId="{26A1E556-ABB4-4C5B-A6A5-356978EFB9CD}" srcOrd="0" destOrd="0" parTransId="{60725BDB-8ED4-4EE4-8428-1C7039DC75E5}" sibTransId="{E8559C18-1D73-409D-A304-B928B9565DE5}"/>
    <dgm:cxn modelId="{A87718C4-558F-43C8-973B-0A0E93936378}" type="presParOf" srcId="{44D8130F-0537-4090-A142-F438FE930D2D}" destId="{FF6CCFA9-1103-4762-949C-C9DA5B860D0E}" srcOrd="0" destOrd="0" presId="urn:microsoft.com/office/officeart/2005/8/layout/cycle5"/>
    <dgm:cxn modelId="{CEA62DF0-F7C5-4C64-B91D-B9B0683815B7}" type="presParOf" srcId="{44D8130F-0537-4090-A142-F438FE930D2D}" destId="{33F8F7AD-30B4-4031-82D5-72B45CE6524D}" srcOrd="1" destOrd="0" presId="urn:microsoft.com/office/officeart/2005/8/layout/cycle5"/>
    <dgm:cxn modelId="{AE8BB8DD-8396-488A-A194-570589908EAF}" type="presParOf" srcId="{44D8130F-0537-4090-A142-F438FE930D2D}" destId="{D6BA004F-27C6-4B0A-9589-89ABFC6FF392}" srcOrd="2" destOrd="0" presId="urn:microsoft.com/office/officeart/2005/8/layout/cycle5"/>
    <dgm:cxn modelId="{01489E6F-64A9-469D-B326-DB1404C6D459}" type="presParOf" srcId="{44D8130F-0537-4090-A142-F438FE930D2D}" destId="{5812A29C-6215-4598-995E-1F32E440EB01}" srcOrd="3" destOrd="0" presId="urn:microsoft.com/office/officeart/2005/8/layout/cycle5"/>
    <dgm:cxn modelId="{CC9D5344-0372-4965-B6A6-0A4B5A8AE21A}" type="presParOf" srcId="{44D8130F-0537-4090-A142-F438FE930D2D}" destId="{1EA2B01B-085E-43F9-80D1-029D3A3BFD2C}" srcOrd="4" destOrd="0" presId="urn:microsoft.com/office/officeart/2005/8/layout/cycle5"/>
    <dgm:cxn modelId="{82E7EC46-C85A-4F68-A256-520C54D1E192}" type="presParOf" srcId="{44D8130F-0537-4090-A142-F438FE930D2D}" destId="{CF868CB0-ED35-42FE-BC9B-4557FA38510A}" srcOrd="5" destOrd="0" presId="urn:microsoft.com/office/officeart/2005/8/layout/cycle5"/>
    <dgm:cxn modelId="{2DE535AC-4104-4AEC-8B07-A69F13BF03C5}" type="presParOf" srcId="{44D8130F-0537-4090-A142-F438FE930D2D}" destId="{B473BDC5-260F-4D09-B5B0-C01AD2465D9D}" srcOrd="6" destOrd="0" presId="urn:microsoft.com/office/officeart/2005/8/layout/cycle5"/>
    <dgm:cxn modelId="{956943EC-B62C-4F2B-BFA1-E9FF6DC3CD56}" type="presParOf" srcId="{44D8130F-0537-4090-A142-F438FE930D2D}" destId="{BE5A70ED-4872-4964-9006-8DD08C58A5AE}" srcOrd="7" destOrd="0" presId="urn:microsoft.com/office/officeart/2005/8/layout/cycle5"/>
    <dgm:cxn modelId="{68FADFB5-8C9B-4A6A-ADB2-49094E71BF68}" type="presParOf" srcId="{44D8130F-0537-4090-A142-F438FE930D2D}" destId="{F21158CF-6CC4-4EE8-840A-21137A6FA552}" srcOrd="8" destOrd="0" presId="urn:microsoft.com/office/officeart/2005/8/layout/cycle5"/>
    <dgm:cxn modelId="{455F24D3-5100-4152-AD44-5435CAC798FE}" type="presParOf" srcId="{44D8130F-0537-4090-A142-F438FE930D2D}" destId="{DE2DB2B9-1261-43C6-8CA1-203C84BBE972}" srcOrd="9" destOrd="0" presId="urn:microsoft.com/office/officeart/2005/8/layout/cycle5"/>
    <dgm:cxn modelId="{FC1B771B-6780-4B2C-A68B-BCA1CBBBD8A0}" type="presParOf" srcId="{44D8130F-0537-4090-A142-F438FE930D2D}" destId="{1D9BC4D7-3ADE-499C-91EC-6AA0CB3DB080}" srcOrd="10" destOrd="0" presId="urn:microsoft.com/office/officeart/2005/8/layout/cycle5"/>
    <dgm:cxn modelId="{38495C66-9622-4A4C-8675-982532628910}" type="presParOf" srcId="{44D8130F-0537-4090-A142-F438FE930D2D}" destId="{07699B8D-33F0-4108-9D50-2CE903AE630E}" srcOrd="11" destOrd="0" presId="urn:microsoft.com/office/officeart/2005/8/layout/cycle5"/>
    <dgm:cxn modelId="{628CDB53-CD65-4158-A0ED-553FFD7D64F6}" type="presParOf" srcId="{44D8130F-0537-4090-A142-F438FE930D2D}" destId="{D0A54BC7-BB7E-4181-8B83-93857523A7ED}" srcOrd="12" destOrd="0" presId="urn:microsoft.com/office/officeart/2005/8/layout/cycle5"/>
    <dgm:cxn modelId="{324073EC-5AC4-4B4B-9A40-0F922C047BD7}" type="presParOf" srcId="{44D8130F-0537-4090-A142-F438FE930D2D}" destId="{E624C8F8-11F4-429A-8425-068807BA056B}" srcOrd="13" destOrd="0" presId="urn:microsoft.com/office/officeart/2005/8/layout/cycle5"/>
    <dgm:cxn modelId="{F9CF6725-37D7-49D1-83DA-46A11BA6CA9F}" type="presParOf" srcId="{44D8130F-0537-4090-A142-F438FE930D2D}" destId="{421F3782-186F-4E49-B6AC-D824A6AFB87F}"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EC375D-A473-4FCF-868E-74AD15BC0111}"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pPr latinLnBrk="1"/>
          <a:endParaRPr lang="ko-KR" altLang="en-US"/>
        </a:p>
      </dgm:t>
    </dgm:pt>
    <dgm:pt modelId="{A314E9D7-5E61-41B8-84CA-DA2FD140DCC1}">
      <dgm:prSet phldrT="[텍스트]" custT="1"/>
      <dgm:spPr/>
      <dgm:t>
        <a:bodyPr/>
        <a:lstStyle/>
        <a:p>
          <a:pPr latinLnBrk="1"/>
          <a:r>
            <a:rPr lang="zh-CN" altLang="en-US" sz="1400" b="1" dirty="0" smtClean="0">
              <a:solidFill>
                <a:schemeClr val="tx1"/>
              </a:solidFill>
            </a:rPr>
            <a:t> </a:t>
          </a:r>
          <a:r>
            <a:rPr lang="ja-JP" altLang="en-US" sz="1400" b="1" dirty="0" smtClean="0">
              <a:solidFill>
                <a:schemeClr val="bg1"/>
              </a:solidFill>
              <a:latin typeface="AR P丸ゴシック体M" panose="020B0600010101010101" pitchFamily="50" charset="-128"/>
              <a:ea typeface="AR P丸ゴシック体M" panose="020B0600010101010101" pitchFamily="50" charset="-128"/>
            </a:rPr>
            <a:t>強い抗菌力で婦人病を治癒</a:t>
          </a:r>
          <a:endParaRPr lang="ko-KR" altLang="en-US" sz="1600" b="1" dirty="0">
            <a:solidFill>
              <a:schemeClr val="bg1"/>
            </a:solidFill>
            <a:latin typeface="AR P丸ゴシック体M" panose="020B0600010101010101" pitchFamily="50" charset="-128"/>
          </a:endParaRPr>
        </a:p>
      </dgm:t>
    </dgm:pt>
    <dgm:pt modelId="{8F11F02A-74BF-404A-B751-EB83F0655E53}" type="parTrans" cxnId="{21BF529C-A466-4B46-8C44-54AA29521772}">
      <dgm:prSet/>
      <dgm:spPr/>
      <dgm:t>
        <a:bodyPr/>
        <a:lstStyle/>
        <a:p>
          <a:pPr latinLnBrk="1"/>
          <a:endParaRPr lang="ko-KR" altLang="en-US"/>
        </a:p>
      </dgm:t>
    </dgm:pt>
    <dgm:pt modelId="{296A29E1-6073-4F3D-A5B6-38BAA7330BA8}" type="sibTrans" cxnId="{21BF529C-A466-4B46-8C44-54AA29521772}">
      <dgm:prSet/>
      <dgm:spPr/>
      <dgm:t>
        <a:bodyPr/>
        <a:lstStyle/>
        <a:p>
          <a:pPr latinLnBrk="1"/>
          <a:endParaRPr lang="ko-KR" altLang="en-US"/>
        </a:p>
      </dgm:t>
    </dgm:pt>
    <dgm:pt modelId="{D5FF83DF-D8C3-4512-8E16-2092AB38FA73}">
      <dgm:prSet phldrT="[텍스트]" custT="1"/>
      <dgm:spPr/>
      <dgm:t>
        <a:bodyPr/>
        <a:lstStyle/>
        <a:p>
          <a:pPr latinLnBrk="1"/>
          <a:r>
            <a:rPr lang="en-US" altLang="ko-KR" sz="1400" b="1" dirty="0" smtClean="0">
              <a:solidFill>
                <a:schemeClr val="tx1"/>
              </a:solidFill>
              <a:latin typeface="새굴림" pitchFamily="18" charset="-127"/>
              <a:ea typeface="새굴림" pitchFamily="18" charset="-127"/>
            </a:rPr>
            <a:t> </a:t>
          </a:r>
          <a:r>
            <a:rPr lang="ja-JP" altLang="en-US" sz="1400" b="1" dirty="0" smtClean="0">
              <a:solidFill>
                <a:schemeClr val="bg1"/>
              </a:solidFill>
              <a:latin typeface="AR P丸ゴシック体M" panose="020B0600010101010101" pitchFamily="50" charset="-128"/>
              <a:ea typeface="AR P丸ゴシック体M" panose="020B0600010101010101" pitchFamily="50" charset="-128"/>
            </a:rPr>
            <a:t>痔疾をはじめとする肛門疾患に効果的</a:t>
          </a:r>
          <a:endParaRPr lang="ko-KR" altLang="en-US" sz="1600" b="1" dirty="0">
            <a:solidFill>
              <a:schemeClr val="bg1"/>
            </a:solidFill>
            <a:latin typeface="AR P丸ゴシック体M" panose="020B0600010101010101" pitchFamily="50" charset="-128"/>
          </a:endParaRPr>
        </a:p>
      </dgm:t>
    </dgm:pt>
    <dgm:pt modelId="{23398DF9-F66D-4ED8-A05A-88FE09B6AE49}" type="parTrans" cxnId="{8ECEDDFA-77F0-4B3C-A7B6-71B9456B0D7C}">
      <dgm:prSet/>
      <dgm:spPr/>
      <dgm:t>
        <a:bodyPr/>
        <a:lstStyle/>
        <a:p>
          <a:pPr latinLnBrk="1"/>
          <a:endParaRPr lang="ko-KR" altLang="en-US"/>
        </a:p>
      </dgm:t>
    </dgm:pt>
    <dgm:pt modelId="{DDCDE1F9-162A-4FE7-8D0D-2C265EA8DEBE}" type="sibTrans" cxnId="{8ECEDDFA-77F0-4B3C-A7B6-71B9456B0D7C}">
      <dgm:prSet/>
      <dgm:spPr/>
      <dgm:t>
        <a:bodyPr/>
        <a:lstStyle/>
        <a:p>
          <a:pPr latinLnBrk="1"/>
          <a:endParaRPr lang="ko-KR" altLang="en-US"/>
        </a:p>
      </dgm:t>
    </dgm:pt>
    <dgm:pt modelId="{8640DA2C-B824-4A06-9381-EEBE430CAD38}">
      <dgm:prSet phldrT="[텍스트]" custT="1"/>
      <dgm:spPr/>
      <dgm:t>
        <a:bodyPr/>
        <a:lstStyle/>
        <a:p>
          <a:pPr latinLnBrk="1"/>
          <a:r>
            <a:rPr lang="en-US" altLang="ko-KR" sz="1400" b="1" dirty="0" smtClean="0">
              <a:solidFill>
                <a:schemeClr val="tx1"/>
              </a:solidFill>
              <a:latin typeface="새굴림" pitchFamily="18" charset="-127"/>
              <a:ea typeface="새굴림" pitchFamily="18" charset="-127"/>
            </a:rPr>
            <a:t> </a:t>
          </a:r>
          <a:r>
            <a:rPr lang="ja-JP" altLang="en-US" sz="1400" b="1" dirty="0" smtClean="0">
              <a:solidFill>
                <a:schemeClr val="bg1"/>
              </a:solidFill>
              <a:latin typeface="AR P丸ゴシック体M" panose="020B0600010101010101" pitchFamily="50" charset="-128"/>
              <a:ea typeface="AR P丸ゴシック体M" panose="020B0600010101010101" pitchFamily="50" charset="-128"/>
            </a:rPr>
            <a:t>皮膚美人になる</a:t>
          </a:r>
          <a:endParaRPr lang="ko-KR" altLang="en-US" sz="1600" b="1" dirty="0">
            <a:solidFill>
              <a:schemeClr val="bg1"/>
            </a:solidFill>
            <a:latin typeface="AR P丸ゴシック体M" panose="020B0600010101010101" pitchFamily="50" charset="-128"/>
          </a:endParaRPr>
        </a:p>
      </dgm:t>
    </dgm:pt>
    <dgm:pt modelId="{E0E4A0BA-A79C-4F90-960E-D8757325FB04}" type="parTrans" cxnId="{5FC89A8C-D969-4FE4-8C26-7CE0CAAA729E}">
      <dgm:prSet/>
      <dgm:spPr/>
      <dgm:t>
        <a:bodyPr/>
        <a:lstStyle/>
        <a:p>
          <a:pPr latinLnBrk="1"/>
          <a:endParaRPr lang="ko-KR" altLang="en-US"/>
        </a:p>
      </dgm:t>
    </dgm:pt>
    <dgm:pt modelId="{AAB6013E-E5E0-440F-9F92-5AD304CA2AE0}" type="sibTrans" cxnId="{5FC89A8C-D969-4FE4-8C26-7CE0CAAA729E}">
      <dgm:prSet/>
      <dgm:spPr/>
      <dgm:t>
        <a:bodyPr/>
        <a:lstStyle/>
        <a:p>
          <a:pPr latinLnBrk="1"/>
          <a:endParaRPr lang="ko-KR" altLang="en-US"/>
        </a:p>
      </dgm:t>
    </dgm:pt>
    <dgm:pt modelId="{651963D8-6224-46CE-A432-15F707E55DE3}">
      <dgm:prSet phldrT="[텍스트]" custT="1"/>
      <dgm:spPr/>
      <dgm:t>
        <a:bodyPr/>
        <a:lstStyle/>
        <a:p>
          <a:pPr latinLnBrk="1"/>
          <a:r>
            <a:rPr lang="en-US" altLang="ko-KR" sz="1400" b="1" dirty="0" smtClean="0">
              <a:solidFill>
                <a:schemeClr val="bg1"/>
              </a:solidFill>
              <a:latin typeface="AR P丸ゴシック体M" panose="020B0600010101010101" pitchFamily="50" charset="-128"/>
              <a:ea typeface="AR P丸ゴシック体M" panose="020B0600010101010101" pitchFamily="50" charset="-128"/>
            </a:rPr>
            <a:t> </a:t>
          </a:r>
          <a:r>
            <a:rPr lang="ja-JP" altLang="en-US" sz="1400" b="1" dirty="0" smtClean="0">
              <a:solidFill>
                <a:schemeClr val="bg1"/>
              </a:solidFill>
              <a:latin typeface="AR P丸ゴシック体M" panose="020B0600010101010101" pitchFamily="50" charset="-128"/>
              <a:ea typeface="AR P丸ゴシック体M" panose="020B0600010101010101" pitchFamily="50" charset="-128"/>
            </a:rPr>
            <a:t>下腹部肥満を解決</a:t>
          </a:r>
          <a:endParaRPr lang="ko-KR" altLang="en-US" sz="1600" b="1" dirty="0">
            <a:solidFill>
              <a:schemeClr val="bg1"/>
            </a:solidFill>
            <a:latin typeface="AR P丸ゴシック体M" panose="020B0600010101010101" pitchFamily="50" charset="-128"/>
          </a:endParaRPr>
        </a:p>
      </dgm:t>
    </dgm:pt>
    <dgm:pt modelId="{A2AD5D9B-7E5B-4392-9D66-6C270FE0B5F0}" type="parTrans" cxnId="{204E2024-7631-4847-90B3-72C2709EBC07}">
      <dgm:prSet/>
      <dgm:spPr/>
      <dgm:t>
        <a:bodyPr/>
        <a:lstStyle/>
        <a:p>
          <a:pPr latinLnBrk="1"/>
          <a:endParaRPr lang="ko-KR" altLang="en-US"/>
        </a:p>
      </dgm:t>
    </dgm:pt>
    <dgm:pt modelId="{0C731545-E65D-45C2-996E-C369B9C30DBE}" type="sibTrans" cxnId="{204E2024-7631-4847-90B3-72C2709EBC07}">
      <dgm:prSet/>
      <dgm:spPr/>
      <dgm:t>
        <a:bodyPr/>
        <a:lstStyle/>
        <a:p>
          <a:pPr latinLnBrk="1"/>
          <a:endParaRPr lang="ko-KR" altLang="en-US"/>
        </a:p>
      </dgm:t>
    </dgm:pt>
    <dgm:pt modelId="{7BCDA9C7-B80A-4494-AF85-328F9919249C}">
      <dgm:prSet phldrT="[텍스트]" custT="1"/>
      <dgm:spPr/>
      <dgm:t>
        <a:bodyPr/>
        <a:lstStyle/>
        <a:p>
          <a:pPr latinLnBrk="1"/>
          <a:r>
            <a:rPr lang="en-US" altLang="ko-KR" sz="1400" b="1" dirty="0" smtClean="0">
              <a:solidFill>
                <a:schemeClr val="bg1"/>
              </a:solidFill>
              <a:latin typeface="AR P丸ゴシック体M" panose="020B0600010101010101" pitchFamily="50" charset="-128"/>
              <a:ea typeface="AR P丸ゴシック体M" panose="020B0600010101010101" pitchFamily="50" charset="-128"/>
            </a:rPr>
            <a:t> </a:t>
          </a:r>
          <a:r>
            <a:rPr lang="ja-JP" altLang="en-US" sz="1400" b="1" dirty="0" smtClean="0">
              <a:solidFill>
                <a:schemeClr val="bg1"/>
              </a:solidFill>
              <a:latin typeface="AR P丸ゴシック体M" panose="020B0600010101010101" pitchFamily="50" charset="-128"/>
              <a:ea typeface="AR P丸ゴシック体M" panose="020B0600010101010101" pitchFamily="50" charset="-128"/>
            </a:rPr>
            <a:t>不妊女性疾患に効果的</a:t>
          </a:r>
          <a:endParaRPr lang="ko-KR" altLang="en-US" sz="1400" b="1" dirty="0">
            <a:solidFill>
              <a:schemeClr val="bg1"/>
            </a:solidFill>
            <a:latin typeface="AR P丸ゴシック体M" panose="020B0600010101010101" pitchFamily="50" charset="-128"/>
          </a:endParaRPr>
        </a:p>
      </dgm:t>
    </dgm:pt>
    <dgm:pt modelId="{85CBB6D0-A219-4C90-8D45-28249A7C029C}" type="parTrans" cxnId="{7939FFA6-AFB3-47D4-A5B3-31E32029BFDA}">
      <dgm:prSet/>
      <dgm:spPr/>
      <dgm:t>
        <a:bodyPr/>
        <a:lstStyle/>
        <a:p>
          <a:pPr latinLnBrk="1"/>
          <a:endParaRPr lang="ko-KR" altLang="en-US"/>
        </a:p>
      </dgm:t>
    </dgm:pt>
    <dgm:pt modelId="{4F69F72C-5DFC-46A0-B481-5885CD52C3CC}" type="sibTrans" cxnId="{7939FFA6-AFB3-47D4-A5B3-31E32029BFDA}">
      <dgm:prSet/>
      <dgm:spPr/>
      <dgm:t>
        <a:bodyPr/>
        <a:lstStyle/>
        <a:p>
          <a:pPr latinLnBrk="1"/>
          <a:endParaRPr lang="ko-KR" altLang="en-US"/>
        </a:p>
      </dgm:t>
    </dgm:pt>
    <dgm:pt modelId="{E3129D39-EB84-4546-ABC1-305A9A035690}">
      <dgm:prSet phldrT="[텍스트]" custT="1"/>
      <dgm:spPr/>
      <dgm:t>
        <a:bodyPr/>
        <a:lstStyle/>
        <a:p>
          <a:pPr latinLnBrk="1"/>
          <a:r>
            <a:rPr lang="en-US" altLang="ko-KR" sz="1400" b="1" dirty="0" smtClean="0">
              <a:solidFill>
                <a:schemeClr val="bg1"/>
              </a:solidFill>
              <a:latin typeface="AR P丸ゴシック体M" panose="020B0600010101010101" pitchFamily="50" charset="-128"/>
              <a:ea typeface="AR P丸ゴシック体M" panose="020B0600010101010101" pitchFamily="50" charset="-128"/>
            </a:rPr>
            <a:t> </a:t>
          </a:r>
          <a:r>
            <a:rPr lang="ja-JP" altLang="en-US" sz="1400" b="1" dirty="0" smtClean="0">
              <a:solidFill>
                <a:schemeClr val="bg1"/>
              </a:solidFill>
              <a:latin typeface="AR P丸ゴシック体M" panose="020B0600010101010101" pitchFamily="50" charset="-128"/>
              <a:ea typeface="AR P丸ゴシック体M" panose="020B0600010101010101" pitchFamily="50" charset="-128"/>
            </a:rPr>
            <a:t>産後の性生活の不満を解消</a:t>
          </a:r>
          <a:endParaRPr lang="ko-KR" altLang="en-US" sz="1800" dirty="0">
            <a:solidFill>
              <a:schemeClr val="bg1"/>
            </a:solidFill>
            <a:latin typeface="AR P丸ゴシック体M" panose="020B0600010101010101" pitchFamily="50" charset="-128"/>
          </a:endParaRPr>
        </a:p>
      </dgm:t>
    </dgm:pt>
    <dgm:pt modelId="{6DD1802F-3E26-44B9-A6F9-ACB1D341645F}" type="parTrans" cxnId="{05123026-C76F-4C8A-A442-053CFDC564B6}">
      <dgm:prSet/>
      <dgm:spPr/>
      <dgm:t>
        <a:bodyPr/>
        <a:lstStyle/>
        <a:p>
          <a:pPr latinLnBrk="1"/>
          <a:endParaRPr lang="ko-KR" altLang="en-US"/>
        </a:p>
      </dgm:t>
    </dgm:pt>
    <dgm:pt modelId="{ACD56DE1-0362-407C-A34E-F213629AE1AE}" type="sibTrans" cxnId="{05123026-C76F-4C8A-A442-053CFDC564B6}">
      <dgm:prSet/>
      <dgm:spPr/>
      <dgm:t>
        <a:bodyPr/>
        <a:lstStyle/>
        <a:p>
          <a:pPr latinLnBrk="1"/>
          <a:endParaRPr lang="ko-KR" altLang="en-US"/>
        </a:p>
      </dgm:t>
    </dgm:pt>
    <dgm:pt modelId="{9D42F27C-3F2E-4C8A-BACF-EDBE6FEC40D3}">
      <dgm:prSet phldrT="[텍스트]" custT="1"/>
      <dgm:spPr/>
      <dgm:t>
        <a:bodyPr/>
        <a:lstStyle/>
        <a:p>
          <a:pPr latinLnBrk="1"/>
          <a:r>
            <a:rPr lang="en-US" altLang="ko-KR" sz="1400" b="1" dirty="0" smtClean="0">
              <a:solidFill>
                <a:schemeClr val="bg1"/>
              </a:solidFill>
              <a:latin typeface="AR P丸ゴシック体M" panose="020B0600010101010101" pitchFamily="50" charset="-128"/>
              <a:ea typeface="AR P丸ゴシック体M" panose="020B0600010101010101" pitchFamily="50" charset="-128"/>
            </a:rPr>
            <a:t> </a:t>
          </a:r>
          <a:r>
            <a:rPr lang="ja-JP" altLang="en-US" sz="1400" b="1" dirty="0" smtClean="0">
              <a:solidFill>
                <a:schemeClr val="bg1"/>
              </a:solidFill>
              <a:latin typeface="AR P丸ゴシック体M" panose="020B0600010101010101" pitchFamily="50" charset="-128"/>
              <a:ea typeface="AR P丸ゴシック体M" panose="020B0600010101010101" pitchFamily="50" charset="-128"/>
            </a:rPr>
            <a:t>ぜい肉を落とす効果</a:t>
          </a:r>
          <a:endParaRPr lang="ko-KR" altLang="en-US" sz="1800" dirty="0">
            <a:solidFill>
              <a:schemeClr val="bg1"/>
            </a:solidFill>
            <a:latin typeface="AR P丸ゴシック体M" panose="020B0600010101010101" pitchFamily="50" charset="-128"/>
          </a:endParaRPr>
        </a:p>
      </dgm:t>
    </dgm:pt>
    <dgm:pt modelId="{2FFD7B56-A225-444D-AA6D-AE440C5CC001}" type="parTrans" cxnId="{2975F658-FDE9-4EC0-953D-37E8BFC933D0}">
      <dgm:prSet/>
      <dgm:spPr/>
      <dgm:t>
        <a:bodyPr/>
        <a:lstStyle/>
        <a:p>
          <a:pPr latinLnBrk="1"/>
          <a:endParaRPr lang="ko-KR" altLang="en-US"/>
        </a:p>
      </dgm:t>
    </dgm:pt>
    <dgm:pt modelId="{3E28D7A6-77A2-461B-9073-FBDB761A25E6}" type="sibTrans" cxnId="{2975F658-FDE9-4EC0-953D-37E8BFC933D0}">
      <dgm:prSet/>
      <dgm:spPr/>
      <dgm:t>
        <a:bodyPr/>
        <a:lstStyle/>
        <a:p>
          <a:pPr latinLnBrk="1"/>
          <a:endParaRPr lang="ko-KR" altLang="en-US"/>
        </a:p>
      </dgm:t>
    </dgm:pt>
    <dgm:pt modelId="{E21F8318-90B3-44F0-8B46-D2720BC3AD55}">
      <dgm:prSet/>
      <dgm:spPr/>
      <dgm:t>
        <a:bodyPr/>
        <a:lstStyle/>
        <a:p>
          <a:pPr latinLnBrk="1"/>
          <a:endParaRPr lang="ko-KR" altLang="en-US" dirty="0"/>
        </a:p>
      </dgm:t>
    </dgm:pt>
    <dgm:pt modelId="{7F1BB2ED-0760-4C4D-B70A-BFBD4D2C5CBF}" type="parTrans" cxnId="{8A04F52C-4FB1-45E7-A61B-6E14C56ED139}">
      <dgm:prSet/>
      <dgm:spPr/>
      <dgm:t>
        <a:bodyPr/>
        <a:lstStyle/>
        <a:p>
          <a:pPr latinLnBrk="1"/>
          <a:endParaRPr lang="ko-KR" altLang="en-US"/>
        </a:p>
      </dgm:t>
    </dgm:pt>
    <dgm:pt modelId="{8F24A306-8619-4CCA-9186-200D1655FBB5}" type="sibTrans" cxnId="{8A04F52C-4FB1-45E7-A61B-6E14C56ED139}">
      <dgm:prSet/>
      <dgm:spPr/>
      <dgm:t>
        <a:bodyPr/>
        <a:lstStyle/>
        <a:p>
          <a:pPr latinLnBrk="1"/>
          <a:endParaRPr lang="ko-KR" altLang="en-US"/>
        </a:p>
      </dgm:t>
    </dgm:pt>
    <dgm:pt modelId="{776C2FD2-EF28-4248-9712-7182FCC83BDD}">
      <dgm:prSet/>
      <dgm:spPr/>
      <dgm:t>
        <a:bodyPr/>
        <a:lstStyle/>
        <a:p>
          <a:pPr latinLnBrk="1"/>
          <a:endParaRPr lang="ko-KR" altLang="en-US" dirty="0"/>
        </a:p>
      </dgm:t>
    </dgm:pt>
    <dgm:pt modelId="{7EDB0361-6E27-4D1B-A1CD-4FF84FB96FCD}" type="parTrans" cxnId="{5D182B22-2795-4F36-B762-AC29ED21832F}">
      <dgm:prSet/>
      <dgm:spPr/>
      <dgm:t>
        <a:bodyPr/>
        <a:lstStyle/>
        <a:p>
          <a:pPr latinLnBrk="1"/>
          <a:endParaRPr lang="ko-KR" altLang="en-US"/>
        </a:p>
      </dgm:t>
    </dgm:pt>
    <dgm:pt modelId="{7AAA4B0B-4D2B-42DB-A3E7-03B39C76AC1B}" type="sibTrans" cxnId="{5D182B22-2795-4F36-B762-AC29ED21832F}">
      <dgm:prSet/>
      <dgm:spPr/>
      <dgm:t>
        <a:bodyPr/>
        <a:lstStyle/>
        <a:p>
          <a:pPr latinLnBrk="1"/>
          <a:endParaRPr lang="ko-KR" altLang="en-US"/>
        </a:p>
      </dgm:t>
    </dgm:pt>
    <dgm:pt modelId="{1B3F71DB-91C8-4035-8650-53547ADD1802}" type="pres">
      <dgm:prSet presAssocID="{86EC375D-A473-4FCF-868E-74AD15BC0111}" presName="Name0" presStyleCnt="0">
        <dgm:presLayoutVars>
          <dgm:chMax val="7"/>
          <dgm:chPref val="7"/>
          <dgm:dir/>
        </dgm:presLayoutVars>
      </dgm:prSet>
      <dgm:spPr/>
      <dgm:t>
        <a:bodyPr/>
        <a:lstStyle/>
        <a:p>
          <a:pPr latinLnBrk="1"/>
          <a:endParaRPr lang="ko-KR" altLang="en-US"/>
        </a:p>
      </dgm:t>
    </dgm:pt>
    <dgm:pt modelId="{9D3625ED-1DEE-4571-BED4-C2D2EBB848BF}" type="pres">
      <dgm:prSet presAssocID="{86EC375D-A473-4FCF-868E-74AD15BC0111}" presName="Name1" presStyleCnt="0"/>
      <dgm:spPr/>
    </dgm:pt>
    <dgm:pt modelId="{928A3B31-067B-41CD-A2A1-A3FE34E71ADD}" type="pres">
      <dgm:prSet presAssocID="{86EC375D-A473-4FCF-868E-74AD15BC0111}" presName="cycle" presStyleCnt="0"/>
      <dgm:spPr/>
    </dgm:pt>
    <dgm:pt modelId="{931A8445-7808-4037-9051-81000FBF3AA0}" type="pres">
      <dgm:prSet presAssocID="{86EC375D-A473-4FCF-868E-74AD15BC0111}" presName="srcNode" presStyleLbl="node1" presStyleIdx="0" presStyleCnt="7"/>
      <dgm:spPr/>
    </dgm:pt>
    <dgm:pt modelId="{E8B04523-F65C-4266-8A75-E79D67C4A40A}" type="pres">
      <dgm:prSet presAssocID="{86EC375D-A473-4FCF-868E-74AD15BC0111}" presName="conn" presStyleLbl="parChTrans1D2" presStyleIdx="0" presStyleCnt="1"/>
      <dgm:spPr/>
      <dgm:t>
        <a:bodyPr/>
        <a:lstStyle/>
        <a:p>
          <a:pPr latinLnBrk="1"/>
          <a:endParaRPr lang="ko-KR" altLang="en-US"/>
        </a:p>
      </dgm:t>
    </dgm:pt>
    <dgm:pt modelId="{FA7CF37E-CB4B-4327-8FB3-205B9647EFF7}" type="pres">
      <dgm:prSet presAssocID="{86EC375D-A473-4FCF-868E-74AD15BC0111}" presName="extraNode" presStyleLbl="node1" presStyleIdx="0" presStyleCnt="7"/>
      <dgm:spPr/>
    </dgm:pt>
    <dgm:pt modelId="{DDB765C5-0BA3-44FA-A5B3-395137743FB6}" type="pres">
      <dgm:prSet presAssocID="{86EC375D-A473-4FCF-868E-74AD15BC0111}" presName="dstNode" presStyleLbl="node1" presStyleIdx="0" presStyleCnt="7"/>
      <dgm:spPr/>
    </dgm:pt>
    <dgm:pt modelId="{4EE46C96-907D-44F6-BE42-198EE035F748}" type="pres">
      <dgm:prSet presAssocID="{A314E9D7-5E61-41B8-84CA-DA2FD140DCC1}" presName="text_1" presStyleLbl="node1" presStyleIdx="0" presStyleCnt="7" custLinFactNeighborX="-236" custLinFactNeighborY="-5846">
        <dgm:presLayoutVars>
          <dgm:bulletEnabled val="1"/>
        </dgm:presLayoutVars>
      </dgm:prSet>
      <dgm:spPr/>
      <dgm:t>
        <a:bodyPr/>
        <a:lstStyle/>
        <a:p>
          <a:pPr latinLnBrk="1"/>
          <a:endParaRPr lang="ko-KR" altLang="en-US"/>
        </a:p>
      </dgm:t>
    </dgm:pt>
    <dgm:pt modelId="{2276ABBD-2912-4503-A032-8F179C51B5B8}" type="pres">
      <dgm:prSet presAssocID="{A314E9D7-5E61-41B8-84CA-DA2FD140DCC1}" presName="accent_1" presStyleCnt="0"/>
      <dgm:spPr/>
    </dgm:pt>
    <dgm:pt modelId="{26AB2A3A-0CAC-4E9A-A410-D2E3F1965F89}" type="pres">
      <dgm:prSet presAssocID="{A314E9D7-5E61-41B8-84CA-DA2FD140DCC1}" presName="accentRepeatNode" presStyleLbl="solidFgAcc1" presStyleIdx="0" presStyleCnt="7"/>
      <dgm:spPr/>
    </dgm:pt>
    <dgm:pt modelId="{CD96831C-5A7A-4164-B5EB-7D9F98379646}" type="pres">
      <dgm:prSet presAssocID="{D5FF83DF-D8C3-4512-8E16-2092AB38FA73}" presName="text_2" presStyleLbl="node1" presStyleIdx="1" presStyleCnt="7" custScaleX="99146">
        <dgm:presLayoutVars>
          <dgm:bulletEnabled val="1"/>
        </dgm:presLayoutVars>
      </dgm:prSet>
      <dgm:spPr/>
      <dgm:t>
        <a:bodyPr/>
        <a:lstStyle/>
        <a:p>
          <a:pPr latinLnBrk="1"/>
          <a:endParaRPr lang="ko-KR" altLang="en-US"/>
        </a:p>
      </dgm:t>
    </dgm:pt>
    <dgm:pt modelId="{CD3E554D-BA7C-4A94-A36E-D97ADDF34FB5}" type="pres">
      <dgm:prSet presAssocID="{D5FF83DF-D8C3-4512-8E16-2092AB38FA73}" presName="accent_2" presStyleCnt="0"/>
      <dgm:spPr/>
    </dgm:pt>
    <dgm:pt modelId="{2CFD54B7-79BD-4C53-A3BF-1DC002E29DA8}" type="pres">
      <dgm:prSet presAssocID="{D5FF83DF-D8C3-4512-8E16-2092AB38FA73}" presName="accentRepeatNode" presStyleLbl="solidFgAcc1" presStyleIdx="1" presStyleCnt="7"/>
      <dgm:spPr/>
    </dgm:pt>
    <dgm:pt modelId="{88DAA9B3-335C-462B-BC53-09F79FE73082}" type="pres">
      <dgm:prSet presAssocID="{8640DA2C-B824-4A06-9381-EEBE430CAD38}" presName="text_3" presStyleLbl="node1" presStyleIdx="2" presStyleCnt="7">
        <dgm:presLayoutVars>
          <dgm:bulletEnabled val="1"/>
        </dgm:presLayoutVars>
      </dgm:prSet>
      <dgm:spPr/>
      <dgm:t>
        <a:bodyPr/>
        <a:lstStyle/>
        <a:p>
          <a:pPr latinLnBrk="1"/>
          <a:endParaRPr lang="ko-KR" altLang="en-US"/>
        </a:p>
      </dgm:t>
    </dgm:pt>
    <dgm:pt modelId="{52CD752B-6C86-4FE2-901A-F672241106DE}" type="pres">
      <dgm:prSet presAssocID="{8640DA2C-B824-4A06-9381-EEBE430CAD38}" presName="accent_3" presStyleCnt="0"/>
      <dgm:spPr/>
    </dgm:pt>
    <dgm:pt modelId="{F16958B8-2F0C-42E9-9A3F-F1AE40BA36BA}" type="pres">
      <dgm:prSet presAssocID="{8640DA2C-B824-4A06-9381-EEBE430CAD38}" presName="accentRepeatNode" presStyleLbl="solidFgAcc1" presStyleIdx="2" presStyleCnt="7"/>
      <dgm:spPr/>
    </dgm:pt>
    <dgm:pt modelId="{8781A927-5803-430A-8069-5CC7482498F6}" type="pres">
      <dgm:prSet presAssocID="{651963D8-6224-46CE-A432-15F707E55DE3}" presName="text_4" presStyleLbl="node1" presStyleIdx="3" presStyleCnt="7">
        <dgm:presLayoutVars>
          <dgm:bulletEnabled val="1"/>
        </dgm:presLayoutVars>
      </dgm:prSet>
      <dgm:spPr/>
      <dgm:t>
        <a:bodyPr/>
        <a:lstStyle/>
        <a:p>
          <a:pPr latinLnBrk="1"/>
          <a:endParaRPr lang="ko-KR" altLang="en-US"/>
        </a:p>
      </dgm:t>
    </dgm:pt>
    <dgm:pt modelId="{64E03C21-A298-404A-97E7-A038C8A4E359}" type="pres">
      <dgm:prSet presAssocID="{651963D8-6224-46CE-A432-15F707E55DE3}" presName="accent_4" presStyleCnt="0"/>
      <dgm:spPr/>
    </dgm:pt>
    <dgm:pt modelId="{4FFB1A19-199A-4FA2-BCD2-5ABCE17BEDF1}" type="pres">
      <dgm:prSet presAssocID="{651963D8-6224-46CE-A432-15F707E55DE3}" presName="accentRepeatNode" presStyleLbl="solidFgAcc1" presStyleIdx="3" presStyleCnt="7"/>
      <dgm:spPr/>
    </dgm:pt>
    <dgm:pt modelId="{A834C1B7-E02D-4EAA-81B3-7F30DC6199A4}" type="pres">
      <dgm:prSet presAssocID="{7BCDA9C7-B80A-4494-AF85-328F9919249C}" presName="text_5" presStyleLbl="node1" presStyleIdx="4" presStyleCnt="7">
        <dgm:presLayoutVars>
          <dgm:bulletEnabled val="1"/>
        </dgm:presLayoutVars>
      </dgm:prSet>
      <dgm:spPr/>
      <dgm:t>
        <a:bodyPr/>
        <a:lstStyle/>
        <a:p>
          <a:pPr latinLnBrk="1"/>
          <a:endParaRPr lang="ko-KR" altLang="en-US"/>
        </a:p>
      </dgm:t>
    </dgm:pt>
    <dgm:pt modelId="{DDB132FF-B21D-44C4-9678-737AF9DE4AF0}" type="pres">
      <dgm:prSet presAssocID="{7BCDA9C7-B80A-4494-AF85-328F9919249C}" presName="accent_5" presStyleCnt="0"/>
      <dgm:spPr/>
    </dgm:pt>
    <dgm:pt modelId="{72E918EC-F534-441C-AE5C-8DADF645DAA7}" type="pres">
      <dgm:prSet presAssocID="{7BCDA9C7-B80A-4494-AF85-328F9919249C}" presName="accentRepeatNode" presStyleLbl="solidFgAcc1" presStyleIdx="4" presStyleCnt="7"/>
      <dgm:spPr/>
    </dgm:pt>
    <dgm:pt modelId="{63DA272B-28C6-42D2-A1D2-5EC8D7BE5774}" type="pres">
      <dgm:prSet presAssocID="{E3129D39-EB84-4546-ABC1-305A9A035690}" presName="text_6" presStyleLbl="node1" presStyleIdx="5" presStyleCnt="7">
        <dgm:presLayoutVars>
          <dgm:bulletEnabled val="1"/>
        </dgm:presLayoutVars>
      </dgm:prSet>
      <dgm:spPr/>
      <dgm:t>
        <a:bodyPr/>
        <a:lstStyle/>
        <a:p>
          <a:pPr latinLnBrk="1"/>
          <a:endParaRPr lang="ko-KR" altLang="en-US"/>
        </a:p>
      </dgm:t>
    </dgm:pt>
    <dgm:pt modelId="{9C610ED0-712E-4D75-9813-97E08EECD36C}" type="pres">
      <dgm:prSet presAssocID="{E3129D39-EB84-4546-ABC1-305A9A035690}" presName="accent_6" presStyleCnt="0"/>
      <dgm:spPr/>
    </dgm:pt>
    <dgm:pt modelId="{45715BB1-51AD-4CA9-9023-6AB69FE6FC60}" type="pres">
      <dgm:prSet presAssocID="{E3129D39-EB84-4546-ABC1-305A9A035690}" presName="accentRepeatNode" presStyleLbl="solidFgAcc1" presStyleIdx="5" presStyleCnt="7"/>
      <dgm:spPr/>
    </dgm:pt>
    <dgm:pt modelId="{B97AA31B-A738-45E9-8D69-6F0D9B9B315C}" type="pres">
      <dgm:prSet presAssocID="{9D42F27C-3F2E-4C8A-BACF-EDBE6FEC40D3}" presName="text_7" presStyleLbl="node1" presStyleIdx="6" presStyleCnt="7">
        <dgm:presLayoutVars>
          <dgm:bulletEnabled val="1"/>
        </dgm:presLayoutVars>
      </dgm:prSet>
      <dgm:spPr/>
      <dgm:t>
        <a:bodyPr/>
        <a:lstStyle/>
        <a:p>
          <a:pPr latinLnBrk="1"/>
          <a:endParaRPr lang="ko-KR" altLang="en-US"/>
        </a:p>
      </dgm:t>
    </dgm:pt>
    <dgm:pt modelId="{182EB2BB-5FA9-4A14-9493-D19D2D19B704}" type="pres">
      <dgm:prSet presAssocID="{9D42F27C-3F2E-4C8A-BACF-EDBE6FEC40D3}" presName="accent_7" presStyleCnt="0"/>
      <dgm:spPr/>
    </dgm:pt>
    <dgm:pt modelId="{5E8806D7-FC05-4BBD-917A-2F76200228B2}" type="pres">
      <dgm:prSet presAssocID="{9D42F27C-3F2E-4C8A-BACF-EDBE6FEC40D3}" presName="accentRepeatNode" presStyleLbl="solidFgAcc1" presStyleIdx="6" presStyleCnt="7"/>
      <dgm:spPr/>
    </dgm:pt>
  </dgm:ptLst>
  <dgm:cxnLst>
    <dgm:cxn modelId="{5FC89A8C-D969-4FE4-8C26-7CE0CAAA729E}" srcId="{86EC375D-A473-4FCF-868E-74AD15BC0111}" destId="{8640DA2C-B824-4A06-9381-EEBE430CAD38}" srcOrd="2" destOrd="0" parTransId="{E0E4A0BA-A79C-4F90-960E-D8757325FB04}" sibTransId="{AAB6013E-E5E0-440F-9F92-5AD304CA2AE0}"/>
    <dgm:cxn modelId="{4D7706F5-CD90-4CA6-BA41-4B801C9F5989}" type="presOf" srcId="{86EC375D-A473-4FCF-868E-74AD15BC0111}" destId="{1B3F71DB-91C8-4035-8650-53547ADD1802}" srcOrd="0" destOrd="0" presId="urn:microsoft.com/office/officeart/2008/layout/VerticalCurvedList"/>
    <dgm:cxn modelId="{8F10D68C-7697-4C93-808D-4BCCA401750D}" type="presOf" srcId="{296A29E1-6073-4F3D-A5B6-38BAA7330BA8}" destId="{E8B04523-F65C-4266-8A75-E79D67C4A40A}" srcOrd="0" destOrd="0" presId="urn:microsoft.com/office/officeart/2008/layout/VerticalCurvedList"/>
    <dgm:cxn modelId="{8ECEDDFA-77F0-4B3C-A7B6-71B9456B0D7C}" srcId="{86EC375D-A473-4FCF-868E-74AD15BC0111}" destId="{D5FF83DF-D8C3-4512-8E16-2092AB38FA73}" srcOrd="1" destOrd="0" parTransId="{23398DF9-F66D-4ED8-A05A-88FE09B6AE49}" sibTransId="{DDCDE1F9-162A-4FE7-8D0D-2C265EA8DEBE}"/>
    <dgm:cxn modelId="{8A04F52C-4FB1-45E7-A61B-6E14C56ED139}" srcId="{86EC375D-A473-4FCF-868E-74AD15BC0111}" destId="{E21F8318-90B3-44F0-8B46-D2720BC3AD55}" srcOrd="7" destOrd="0" parTransId="{7F1BB2ED-0760-4C4D-B70A-BFBD4D2C5CBF}" sibTransId="{8F24A306-8619-4CCA-9186-200D1655FBB5}"/>
    <dgm:cxn modelId="{D3A2602C-17DB-4052-B3D4-BE9FE5628F92}" type="presOf" srcId="{A314E9D7-5E61-41B8-84CA-DA2FD140DCC1}" destId="{4EE46C96-907D-44F6-BE42-198EE035F748}" srcOrd="0" destOrd="0" presId="urn:microsoft.com/office/officeart/2008/layout/VerticalCurvedList"/>
    <dgm:cxn modelId="{05123026-C76F-4C8A-A442-053CFDC564B6}" srcId="{86EC375D-A473-4FCF-868E-74AD15BC0111}" destId="{E3129D39-EB84-4546-ABC1-305A9A035690}" srcOrd="5" destOrd="0" parTransId="{6DD1802F-3E26-44B9-A6F9-ACB1D341645F}" sibTransId="{ACD56DE1-0362-407C-A34E-F213629AE1AE}"/>
    <dgm:cxn modelId="{21BF529C-A466-4B46-8C44-54AA29521772}" srcId="{86EC375D-A473-4FCF-868E-74AD15BC0111}" destId="{A314E9D7-5E61-41B8-84CA-DA2FD140DCC1}" srcOrd="0" destOrd="0" parTransId="{8F11F02A-74BF-404A-B751-EB83F0655E53}" sibTransId="{296A29E1-6073-4F3D-A5B6-38BAA7330BA8}"/>
    <dgm:cxn modelId="{3EA06F8D-4E3C-4266-909A-F12E7FDBB065}" type="presOf" srcId="{651963D8-6224-46CE-A432-15F707E55DE3}" destId="{8781A927-5803-430A-8069-5CC7482498F6}" srcOrd="0" destOrd="0" presId="urn:microsoft.com/office/officeart/2008/layout/VerticalCurvedList"/>
    <dgm:cxn modelId="{D8EE9BA6-5CFE-4B8D-82DD-07E3D9AFD766}" type="presOf" srcId="{9D42F27C-3F2E-4C8A-BACF-EDBE6FEC40D3}" destId="{B97AA31B-A738-45E9-8D69-6F0D9B9B315C}" srcOrd="0" destOrd="0" presId="urn:microsoft.com/office/officeart/2008/layout/VerticalCurvedList"/>
    <dgm:cxn modelId="{204E2024-7631-4847-90B3-72C2709EBC07}" srcId="{86EC375D-A473-4FCF-868E-74AD15BC0111}" destId="{651963D8-6224-46CE-A432-15F707E55DE3}" srcOrd="3" destOrd="0" parTransId="{A2AD5D9B-7E5B-4392-9D66-6C270FE0B5F0}" sibTransId="{0C731545-E65D-45C2-996E-C369B9C30DBE}"/>
    <dgm:cxn modelId="{E88EDF57-7352-4951-9DBC-4032D6778204}" type="presOf" srcId="{8640DA2C-B824-4A06-9381-EEBE430CAD38}" destId="{88DAA9B3-335C-462B-BC53-09F79FE73082}" srcOrd="0" destOrd="0" presId="urn:microsoft.com/office/officeart/2008/layout/VerticalCurvedList"/>
    <dgm:cxn modelId="{5D182B22-2795-4F36-B762-AC29ED21832F}" srcId="{86EC375D-A473-4FCF-868E-74AD15BC0111}" destId="{776C2FD2-EF28-4248-9712-7182FCC83BDD}" srcOrd="8" destOrd="0" parTransId="{7EDB0361-6E27-4D1B-A1CD-4FF84FB96FCD}" sibTransId="{7AAA4B0B-4D2B-42DB-A3E7-03B39C76AC1B}"/>
    <dgm:cxn modelId="{7939FFA6-AFB3-47D4-A5B3-31E32029BFDA}" srcId="{86EC375D-A473-4FCF-868E-74AD15BC0111}" destId="{7BCDA9C7-B80A-4494-AF85-328F9919249C}" srcOrd="4" destOrd="0" parTransId="{85CBB6D0-A219-4C90-8D45-28249A7C029C}" sibTransId="{4F69F72C-5DFC-46A0-B481-5885CD52C3CC}"/>
    <dgm:cxn modelId="{E6580BAA-B2D9-4A25-AED8-8B9DC384A844}" type="presOf" srcId="{7BCDA9C7-B80A-4494-AF85-328F9919249C}" destId="{A834C1B7-E02D-4EAA-81B3-7F30DC6199A4}" srcOrd="0" destOrd="0" presId="urn:microsoft.com/office/officeart/2008/layout/VerticalCurvedList"/>
    <dgm:cxn modelId="{CFE57291-701C-44F9-BF7A-CDBF5E021EDD}" type="presOf" srcId="{D5FF83DF-D8C3-4512-8E16-2092AB38FA73}" destId="{CD96831C-5A7A-4164-B5EB-7D9F98379646}" srcOrd="0" destOrd="0" presId="urn:microsoft.com/office/officeart/2008/layout/VerticalCurvedList"/>
    <dgm:cxn modelId="{2975F658-FDE9-4EC0-953D-37E8BFC933D0}" srcId="{86EC375D-A473-4FCF-868E-74AD15BC0111}" destId="{9D42F27C-3F2E-4C8A-BACF-EDBE6FEC40D3}" srcOrd="6" destOrd="0" parTransId="{2FFD7B56-A225-444D-AA6D-AE440C5CC001}" sibTransId="{3E28D7A6-77A2-461B-9073-FBDB761A25E6}"/>
    <dgm:cxn modelId="{CFFF5821-B95B-48D0-B4F4-5E07BBFA365A}" type="presOf" srcId="{E3129D39-EB84-4546-ABC1-305A9A035690}" destId="{63DA272B-28C6-42D2-A1D2-5EC8D7BE5774}" srcOrd="0" destOrd="0" presId="urn:microsoft.com/office/officeart/2008/layout/VerticalCurvedList"/>
    <dgm:cxn modelId="{D1CEEF7B-44CB-4FFF-8A9A-00A821ABB931}" type="presParOf" srcId="{1B3F71DB-91C8-4035-8650-53547ADD1802}" destId="{9D3625ED-1DEE-4571-BED4-C2D2EBB848BF}" srcOrd="0" destOrd="0" presId="urn:microsoft.com/office/officeart/2008/layout/VerticalCurvedList"/>
    <dgm:cxn modelId="{258A7FB4-777B-45E4-9103-DC755505AF06}" type="presParOf" srcId="{9D3625ED-1DEE-4571-BED4-C2D2EBB848BF}" destId="{928A3B31-067B-41CD-A2A1-A3FE34E71ADD}" srcOrd="0" destOrd="0" presId="urn:microsoft.com/office/officeart/2008/layout/VerticalCurvedList"/>
    <dgm:cxn modelId="{34307CE0-7BCA-4B6F-BFDF-9B58A30B7125}" type="presParOf" srcId="{928A3B31-067B-41CD-A2A1-A3FE34E71ADD}" destId="{931A8445-7808-4037-9051-81000FBF3AA0}" srcOrd="0" destOrd="0" presId="urn:microsoft.com/office/officeart/2008/layout/VerticalCurvedList"/>
    <dgm:cxn modelId="{B8377153-A987-491D-9C49-C1C465CE3C12}" type="presParOf" srcId="{928A3B31-067B-41CD-A2A1-A3FE34E71ADD}" destId="{E8B04523-F65C-4266-8A75-E79D67C4A40A}" srcOrd="1" destOrd="0" presId="urn:microsoft.com/office/officeart/2008/layout/VerticalCurvedList"/>
    <dgm:cxn modelId="{EFA40A1B-DE86-4703-B0C6-A7A04224C26F}" type="presParOf" srcId="{928A3B31-067B-41CD-A2A1-A3FE34E71ADD}" destId="{FA7CF37E-CB4B-4327-8FB3-205B9647EFF7}" srcOrd="2" destOrd="0" presId="urn:microsoft.com/office/officeart/2008/layout/VerticalCurvedList"/>
    <dgm:cxn modelId="{A0F371C6-023B-48FC-9232-ECF22386BA61}" type="presParOf" srcId="{928A3B31-067B-41CD-A2A1-A3FE34E71ADD}" destId="{DDB765C5-0BA3-44FA-A5B3-395137743FB6}" srcOrd="3" destOrd="0" presId="urn:microsoft.com/office/officeart/2008/layout/VerticalCurvedList"/>
    <dgm:cxn modelId="{1689C138-5D96-4E56-984A-C45640AD1A77}" type="presParOf" srcId="{9D3625ED-1DEE-4571-BED4-C2D2EBB848BF}" destId="{4EE46C96-907D-44F6-BE42-198EE035F748}" srcOrd="1" destOrd="0" presId="urn:microsoft.com/office/officeart/2008/layout/VerticalCurvedList"/>
    <dgm:cxn modelId="{1EAEE512-AC3D-4D81-9FFC-B0A5C716255E}" type="presParOf" srcId="{9D3625ED-1DEE-4571-BED4-C2D2EBB848BF}" destId="{2276ABBD-2912-4503-A032-8F179C51B5B8}" srcOrd="2" destOrd="0" presId="urn:microsoft.com/office/officeart/2008/layout/VerticalCurvedList"/>
    <dgm:cxn modelId="{87B7B066-C25A-4377-A580-413E4FA0623B}" type="presParOf" srcId="{2276ABBD-2912-4503-A032-8F179C51B5B8}" destId="{26AB2A3A-0CAC-4E9A-A410-D2E3F1965F89}" srcOrd="0" destOrd="0" presId="urn:microsoft.com/office/officeart/2008/layout/VerticalCurvedList"/>
    <dgm:cxn modelId="{C47200D7-5D89-4381-A75C-6B749043BAFF}" type="presParOf" srcId="{9D3625ED-1DEE-4571-BED4-C2D2EBB848BF}" destId="{CD96831C-5A7A-4164-B5EB-7D9F98379646}" srcOrd="3" destOrd="0" presId="urn:microsoft.com/office/officeart/2008/layout/VerticalCurvedList"/>
    <dgm:cxn modelId="{1E179B4B-A5D2-4668-98BD-60771DF90ED6}" type="presParOf" srcId="{9D3625ED-1DEE-4571-BED4-C2D2EBB848BF}" destId="{CD3E554D-BA7C-4A94-A36E-D97ADDF34FB5}" srcOrd="4" destOrd="0" presId="urn:microsoft.com/office/officeart/2008/layout/VerticalCurvedList"/>
    <dgm:cxn modelId="{8ADA2C6F-AE15-471A-98B1-F818304FDEA8}" type="presParOf" srcId="{CD3E554D-BA7C-4A94-A36E-D97ADDF34FB5}" destId="{2CFD54B7-79BD-4C53-A3BF-1DC002E29DA8}" srcOrd="0" destOrd="0" presId="urn:microsoft.com/office/officeart/2008/layout/VerticalCurvedList"/>
    <dgm:cxn modelId="{85860B1F-6252-4D13-8623-90F831FC023F}" type="presParOf" srcId="{9D3625ED-1DEE-4571-BED4-C2D2EBB848BF}" destId="{88DAA9B3-335C-462B-BC53-09F79FE73082}" srcOrd="5" destOrd="0" presId="urn:microsoft.com/office/officeart/2008/layout/VerticalCurvedList"/>
    <dgm:cxn modelId="{A6F3C9FB-8A95-4851-9513-2D168FFC6E6F}" type="presParOf" srcId="{9D3625ED-1DEE-4571-BED4-C2D2EBB848BF}" destId="{52CD752B-6C86-4FE2-901A-F672241106DE}" srcOrd="6" destOrd="0" presId="urn:microsoft.com/office/officeart/2008/layout/VerticalCurvedList"/>
    <dgm:cxn modelId="{61AF085E-8365-4071-97ED-537F29A44BDC}" type="presParOf" srcId="{52CD752B-6C86-4FE2-901A-F672241106DE}" destId="{F16958B8-2F0C-42E9-9A3F-F1AE40BA36BA}" srcOrd="0" destOrd="0" presId="urn:microsoft.com/office/officeart/2008/layout/VerticalCurvedList"/>
    <dgm:cxn modelId="{00A2DCA3-4204-492F-8599-17EC912B45B2}" type="presParOf" srcId="{9D3625ED-1DEE-4571-BED4-C2D2EBB848BF}" destId="{8781A927-5803-430A-8069-5CC7482498F6}" srcOrd="7" destOrd="0" presId="urn:microsoft.com/office/officeart/2008/layout/VerticalCurvedList"/>
    <dgm:cxn modelId="{C3ED922B-E927-490C-A43B-97F13021D891}" type="presParOf" srcId="{9D3625ED-1DEE-4571-BED4-C2D2EBB848BF}" destId="{64E03C21-A298-404A-97E7-A038C8A4E359}" srcOrd="8" destOrd="0" presId="urn:microsoft.com/office/officeart/2008/layout/VerticalCurvedList"/>
    <dgm:cxn modelId="{51D7F91F-185C-4323-9959-05C8A187DCBE}" type="presParOf" srcId="{64E03C21-A298-404A-97E7-A038C8A4E359}" destId="{4FFB1A19-199A-4FA2-BCD2-5ABCE17BEDF1}" srcOrd="0" destOrd="0" presId="urn:microsoft.com/office/officeart/2008/layout/VerticalCurvedList"/>
    <dgm:cxn modelId="{8B20D889-69E5-492B-9157-8CF52DE6AE32}" type="presParOf" srcId="{9D3625ED-1DEE-4571-BED4-C2D2EBB848BF}" destId="{A834C1B7-E02D-4EAA-81B3-7F30DC6199A4}" srcOrd="9" destOrd="0" presId="urn:microsoft.com/office/officeart/2008/layout/VerticalCurvedList"/>
    <dgm:cxn modelId="{3DA7C30D-26EF-457D-9B4D-849AAE2CD5E9}" type="presParOf" srcId="{9D3625ED-1DEE-4571-BED4-C2D2EBB848BF}" destId="{DDB132FF-B21D-44C4-9678-737AF9DE4AF0}" srcOrd="10" destOrd="0" presId="urn:microsoft.com/office/officeart/2008/layout/VerticalCurvedList"/>
    <dgm:cxn modelId="{215F0D7B-698A-465B-B908-49AE831194BD}" type="presParOf" srcId="{DDB132FF-B21D-44C4-9678-737AF9DE4AF0}" destId="{72E918EC-F534-441C-AE5C-8DADF645DAA7}" srcOrd="0" destOrd="0" presId="urn:microsoft.com/office/officeart/2008/layout/VerticalCurvedList"/>
    <dgm:cxn modelId="{63A7D458-C694-4872-BB1A-81A461152A4C}" type="presParOf" srcId="{9D3625ED-1DEE-4571-BED4-C2D2EBB848BF}" destId="{63DA272B-28C6-42D2-A1D2-5EC8D7BE5774}" srcOrd="11" destOrd="0" presId="urn:microsoft.com/office/officeart/2008/layout/VerticalCurvedList"/>
    <dgm:cxn modelId="{2A71B98C-2874-45E8-9221-3AB1ADB3BD83}" type="presParOf" srcId="{9D3625ED-1DEE-4571-BED4-C2D2EBB848BF}" destId="{9C610ED0-712E-4D75-9813-97E08EECD36C}" srcOrd="12" destOrd="0" presId="urn:microsoft.com/office/officeart/2008/layout/VerticalCurvedList"/>
    <dgm:cxn modelId="{0856BE0F-310E-4D48-BEBA-0AD7B58F07A6}" type="presParOf" srcId="{9C610ED0-712E-4D75-9813-97E08EECD36C}" destId="{45715BB1-51AD-4CA9-9023-6AB69FE6FC60}" srcOrd="0" destOrd="0" presId="urn:microsoft.com/office/officeart/2008/layout/VerticalCurvedList"/>
    <dgm:cxn modelId="{9D385108-FBB3-46A9-8F9B-2C91392A2D5D}" type="presParOf" srcId="{9D3625ED-1DEE-4571-BED4-C2D2EBB848BF}" destId="{B97AA31B-A738-45E9-8D69-6F0D9B9B315C}" srcOrd="13" destOrd="0" presId="urn:microsoft.com/office/officeart/2008/layout/VerticalCurvedList"/>
    <dgm:cxn modelId="{5A544C7B-5DCB-4C0F-8B97-2F55FB434275}" type="presParOf" srcId="{9D3625ED-1DEE-4571-BED4-C2D2EBB848BF}" destId="{182EB2BB-5FA9-4A14-9493-D19D2D19B704}" srcOrd="14" destOrd="0" presId="urn:microsoft.com/office/officeart/2008/layout/VerticalCurvedList"/>
    <dgm:cxn modelId="{EC698C91-A376-440A-909F-298F927413D0}" type="presParOf" srcId="{182EB2BB-5FA9-4A14-9493-D19D2D19B704}" destId="{5E8806D7-FC05-4BBD-917A-2F76200228B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FD31AF-08E2-42CD-9472-2B896614FB4F}" type="doc">
      <dgm:prSet loTypeId="urn:microsoft.com/office/officeart/2005/8/layout/cycle2" loCatId="cycle" qsTypeId="urn:microsoft.com/office/officeart/2005/8/quickstyle/simple1" qsCatId="simple" csTypeId="urn:microsoft.com/office/officeart/2005/8/colors/accent1_2" csCatId="accent1" phldr="1"/>
      <dgm:spPr/>
      <dgm:t>
        <a:bodyPr/>
        <a:lstStyle/>
        <a:p>
          <a:pPr latinLnBrk="1"/>
          <a:endParaRPr lang="ko-KR" altLang="en-US"/>
        </a:p>
      </dgm:t>
    </dgm:pt>
    <dgm:pt modelId="{A9111556-DE8E-478D-A617-758FA7CB0CF6}">
      <dgm:prSet phldrT="[텍스트]" custT="1"/>
      <dgm:spPr>
        <a:solidFill>
          <a:schemeClr val="accent2">
            <a:lumMod val="60000"/>
            <a:lumOff val="40000"/>
          </a:schemeClr>
        </a:solidFill>
      </dgm:spPr>
      <dgm:t>
        <a:bodyPr/>
        <a:lstStyle/>
        <a:p>
          <a:pPr latinLnBrk="1"/>
          <a:r>
            <a:rPr lang="en-US" altLang="ko-KR" sz="1400" b="1" dirty="0" err="1" smtClean="0">
              <a:solidFill>
                <a:schemeClr val="tx1"/>
              </a:solidFill>
            </a:rPr>
            <a:t>Hwangjin</a:t>
          </a:r>
          <a:r>
            <a:rPr lang="en-US" altLang="ko-KR" sz="1400" b="1" dirty="0" smtClean="0">
              <a:solidFill>
                <a:schemeClr val="tx1"/>
              </a:solidFill>
            </a:rPr>
            <a:t> Therapy</a:t>
          </a:r>
          <a:endParaRPr lang="ko-KR" altLang="en-US" sz="1400" b="1" dirty="0">
            <a:solidFill>
              <a:schemeClr val="tx1"/>
            </a:solidFill>
          </a:endParaRPr>
        </a:p>
      </dgm:t>
    </dgm:pt>
    <dgm:pt modelId="{593446E7-B2CC-4864-8EEE-C3CC22B13A43}" type="parTrans" cxnId="{21E8E7CE-CDD8-4CB9-9DB0-D85716C9F53A}">
      <dgm:prSet/>
      <dgm:spPr/>
      <dgm:t>
        <a:bodyPr/>
        <a:lstStyle/>
        <a:p>
          <a:pPr latinLnBrk="1"/>
          <a:endParaRPr lang="ko-KR" altLang="en-US"/>
        </a:p>
      </dgm:t>
    </dgm:pt>
    <dgm:pt modelId="{6B456D82-4FDB-49FA-B30F-D3335236224C}" type="sibTrans" cxnId="{21E8E7CE-CDD8-4CB9-9DB0-D85716C9F53A}">
      <dgm:prSet/>
      <dgm:spPr>
        <a:solidFill>
          <a:schemeClr val="accent2">
            <a:lumMod val="60000"/>
            <a:lumOff val="40000"/>
          </a:schemeClr>
        </a:solidFill>
      </dgm:spPr>
      <dgm:t>
        <a:bodyPr/>
        <a:lstStyle/>
        <a:p>
          <a:pPr latinLnBrk="1"/>
          <a:endParaRPr lang="ko-KR" altLang="en-US"/>
        </a:p>
      </dgm:t>
    </dgm:pt>
    <dgm:pt modelId="{0EBB38A0-E13C-416A-9AD6-9F1BC5C474AC}">
      <dgm:prSet phldrT="[텍스트]" custT="1"/>
      <dgm:spPr/>
      <dgm:t>
        <a:bodyPr/>
        <a:lstStyle/>
        <a:p>
          <a:pPr latinLnBrk="1"/>
          <a:r>
            <a:rPr lang="en-US" altLang="ko-KR" sz="1400" b="1" dirty="0" smtClean="0">
              <a:solidFill>
                <a:schemeClr val="tx1"/>
              </a:solidFill>
            </a:rPr>
            <a:t>Inner</a:t>
          </a:r>
          <a:endParaRPr lang="ko-KR" altLang="en-US" sz="1400" b="1" dirty="0">
            <a:solidFill>
              <a:schemeClr val="tx1"/>
            </a:solidFill>
          </a:endParaRPr>
        </a:p>
      </dgm:t>
    </dgm:pt>
    <dgm:pt modelId="{B62D114E-158B-41C9-A6B8-DFB97164051A}" type="parTrans" cxnId="{FBF57289-8FF2-4907-AFE6-D33FE4F214A4}">
      <dgm:prSet/>
      <dgm:spPr/>
      <dgm:t>
        <a:bodyPr/>
        <a:lstStyle/>
        <a:p>
          <a:pPr latinLnBrk="1"/>
          <a:endParaRPr lang="ko-KR" altLang="en-US"/>
        </a:p>
      </dgm:t>
    </dgm:pt>
    <dgm:pt modelId="{E1580761-3EB3-490D-B82D-479BC72A6A39}" type="sibTrans" cxnId="{FBF57289-8FF2-4907-AFE6-D33FE4F214A4}">
      <dgm:prSet/>
      <dgm:spPr/>
      <dgm:t>
        <a:bodyPr/>
        <a:lstStyle/>
        <a:p>
          <a:pPr latinLnBrk="1"/>
          <a:endParaRPr lang="ko-KR" altLang="en-US"/>
        </a:p>
      </dgm:t>
    </dgm:pt>
    <dgm:pt modelId="{C67776E6-5F53-4B99-8F79-FA37B667776D}">
      <dgm:prSet phldrT="[텍스트]" custT="1"/>
      <dgm:spPr>
        <a:solidFill>
          <a:schemeClr val="accent6">
            <a:lumMod val="60000"/>
            <a:lumOff val="40000"/>
          </a:schemeClr>
        </a:solidFill>
      </dgm:spPr>
      <dgm:t>
        <a:bodyPr/>
        <a:lstStyle/>
        <a:p>
          <a:pPr latinLnBrk="1"/>
          <a:r>
            <a:rPr lang="en-US" altLang="ko-KR" sz="1400" b="1" dirty="0" smtClean="0">
              <a:solidFill>
                <a:schemeClr val="tx1"/>
              </a:solidFill>
            </a:rPr>
            <a:t>outer</a:t>
          </a:r>
          <a:endParaRPr lang="ko-KR" altLang="en-US" sz="1400" b="1" dirty="0">
            <a:solidFill>
              <a:schemeClr val="tx1"/>
            </a:solidFill>
          </a:endParaRPr>
        </a:p>
      </dgm:t>
    </dgm:pt>
    <dgm:pt modelId="{E9668919-4506-47D6-98CC-46E8A3DAD27F}" type="parTrans" cxnId="{A2B8E90C-6B52-420C-A191-CFA0689670C8}">
      <dgm:prSet/>
      <dgm:spPr/>
      <dgm:t>
        <a:bodyPr/>
        <a:lstStyle/>
        <a:p>
          <a:pPr latinLnBrk="1"/>
          <a:endParaRPr lang="ko-KR" altLang="en-US"/>
        </a:p>
      </dgm:t>
    </dgm:pt>
    <dgm:pt modelId="{41F26C6B-662C-4C78-8ED9-B29CDB6685AE}" type="sibTrans" cxnId="{A2B8E90C-6B52-420C-A191-CFA0689670C8}">
      <dgm:prSet/>
      <dgm:spPr/>
      <dgm:t>
        <a:bodyPr/>
        <a:lstStyle/>
        <a:p>
          <a:pPr latinLnBrk="1"/>
          <a:endParaRPr lang="ko-KR" altLang="en-US"/>
        </a:p>
      </dgm:t>
    </dgm:pt>
    <dgm:pt modelId="{E030BAB8-EE44-44BB-B65D-C09A3DBB3C32}">
      <dgm:prSet phldrT="[텍스트]" custT="1"/>
      <dgm:spPr>
        <a:solidFill>
          <a:schemeClr val="accent4">
            <a:lumMod val="40000"/>
            <a:lumOff val="60000"/>
          </a:schemeClr>
        </a:solidFill>
      </dgm:spPr>
      <dgm:t>
        <a:bodyPr/>
        <a:lstStyle/>
        <a:p>
          <a:pPr latinLnBrk="1"/>
          <a:r>
            <a:rPr lang="en-US" altLang="ko-KR" sz="1400" b="1" dirty="0" err="1" smtClean="0">
              <a:solidFill>
                <a:schemeClr val="tx1"/>
              </a:solidFill>
            </a:rPr>
            <a:t>Heathly</a:t>
          </a:r>
          <a:endParaRPr lang="ko-KR" altLang="en-US" sz="1400" b="1" dirty="0">
            <a:solidFill>
              <a:schemeClr val="tx1"/>
            </a:solidFill>
          </a:endParaRPr>
        </a:p>
      </dgm:t>
    </dgm:pt>
    <dgm:pt modelId="{BBA86D70-2C39-4377-B67C-75D3F7C73622}" type="parTrans" cxnId="{A0B2F434-9971-4801-A143-C7A87786CAB9}">
      <dgm:prSet/>
      <dgm:spPr/>
      <dgm:t>
        <a:bodyPr/>
        <a:lstStyle/>
        <a:p>
          <a:pPr latinLnBrk="1"/>
          <a:endParaRPr lang="ko-KR" altLang="en-US"/>
        </a:p>
      </dgm:t>
    </dgm:pt>
    <dgm:pt modelId="{B6B4E6A7-4E39-4CC5-AE6F-2C95BBEA32E1}" type="sibTrans" cxnId="{A0B2F434-9971-4801-A143-C7A87786CAB9}">
      <dgm:prSet/>
      <dgm:spPr/>
      <dgm:t>
        <a:bodyPr/>
        <a:lstStyle/>
        <a:p>
          <a:pPr latinLnBrk="1"/>
          <a:endParaRPr lang="ko-KR" altLang="en-US"/>
        </a:p>
      </dgm:t>
    </dgm:pt>
    <dgm:pt modelId="{8DCC2D71-7360-4DA3-9ED5-9077BDED459E}">
      <dgm:prSet phldrT="[텍스트]" custT="1"/>
      <dgm:spPr>
        <a:solidFill>
          <a:schemeClr val="bg2">
            <a:lumMod val="75000"/>
          </a:schemeClr>
        </a:solidFill>
      </dgm:spPr>
      <dgm:t>
        <a:bodyPr/>
        <a:lstStyle/>
        <a:p>
          <a:pPr latinLnBrk="1"/>
          <a:r>
            <a:rPr lang="en-US" altLang="ko-KR" sz="1400" b="1" dirty="0" smtClean="0">
              <a:solidFill>
                <a:schemeClr val="tx1"/>
              </a:solidFill>
            </a:rPr>
            <a:t>Beauty</a:t>
          </a:r>
          <a:endParaRPr lang="ko-KR" altLang="en-US" sz="1400" b="1" dirty="0">
            <a:solidFill>
              <a:schemeClr val="tx1"/>
            </a:solidFill>
          </a:endParaRPr>
        </a:p>
      </dgm:t>
    </dgm:pt>
    <dgm:pt modelId="{4B81AA21-4504-4CBF-9F24-15EBDDCFB221}" type="parTrans" cxnId="{31F54192-F980-4BE3-AB6F-83CFD25191C0}">
      <dgm:prSet/>
      <dgm:spPr/>
      <dgm:t>
        <a:bodyPr/>
        <a:lstStyle/>
        <a:p>
          <a:pPr latinLnBrk="1"/>
          <a:endParaRPr lang="ko-KR" altLang="en-US"/>
        </a:p>
      </dgm:t>
    </dgm:pt>
    <dgm:pt modelId="{10A1F419-80F5-43BC-A8B5-3F080B0304B5}" type="sibTrans" cxnId="{31F54192-F980-4BE3-AB6F-83CFD25191C0}">
      <dgm:prSet/>
      <dgm:spPr/>
      <dgm:t>
        <a:bodyPr/>
        <a:lstStyle/>
        <a:p>
          <a:pPr latinLnBrk="1"/>
          <a:endParaRPr lang="ko-KR" altLang="en-US"/>
        </a:p>
      </dgm:t>
    </dgm:pt>
    <dgm:pt modelId="{3A718041-B20C-457D-80B6-AE21466AD227}" type="pres">
      <dgm:prSet presAssocID="{2EFD31AF-08E2-42CD-9472-2B896614FB4F}" presName="cycle" presStyleCnt="0">
        <dgm:presLayoutVars>
          <dgm:dir/>
          <dgm:resizeHandles val="exact"/>
        </dgm:presLayoutVars>
      </dgm:prSet>
      <dgm:spPr/>
      <dgm:t>
        <a:bodyPr/>
        <a:lstStyle/>
        <a:p>
          <a:pPr latinLnBrk="1"/>
          <a:endParaRPr lang="ko-KR" altLang="en-US"/>
        </a:p>
      </dgm:t>
    </dgm:pt>
    <dgm:pt modelId="{EEC849FB-93DC-4FEB-984A-97353924E086}" type="pres">
      <dgm:prSet presAssocID="{A9111556-DE8E-478D-A617-758FA7CB0CF6}" presName="node" presStyleLbl="node1" presStyleIdx="0" presStyleCnt="5" custScaleX="99920" custScaleY="68398" custRadScaleRad="102043" custRadScaleInc="10970">
        <dgm:presLayoutVars>
          <dgm:bulletEnabled val="1"/>
        </dgm:presLayoutVars>
      </dgm:prSet>
      <dgm:spPr/>
      <dgm:t>
        <a:bodyPr/>
        <a:lstStyle/>
        <a:p>
          <a:pPr latinLnBrk="1"/>
          <a:endParaRPr lang="ko-KR" altLang="en-US"/>
        </a:p>
      </dgm:t>
    </dgm:pt>
    <dgm:pt modelId="{9DDE92AC-1FD4-4F84-8212-D177BF45B9A1}" type="pres">
      <dgm:prSet presAssocID="{6B456D82-4FDB-49FA-B30F-D3335236224C}" presName="sibTrans" presStyleLbl="sibTrans2D1" presStyleIdx="0" presStyleCnt="5" custScaleY="103550" custLinFactNeighborX="34846" custLinFactNeighborY="-5500"/>
      <dgm:spPr/>
      <dgm:t>
        <a:bodyPr/>
        <a:lstStyle/>
        <a:p>
          <a:pPr latinLnBrk="1"/>
          <a:endParaRPr lang="ko-KR" altLang="en-US"/>
        </a:p>
      </dgm:t>
    </dgm:pt>
    <dgm:pt modelId="{A6B473CC-43FB-4FE8-A1DB-7F3C8B26BE6A}" type="pres">
      <dgm:prSet presAssocID="{6B456D82-4FDB-49FA-B30F-D3335236224C}" presName="connectorText" presStyleLbl="sibTrans2D1" presStyleIdx="0" presStyleCnt="5"/>
      <dgm:spPr/>
      <dgm:t>
        <a:bodyPr/>
        <a:lstStyle/>
        <a:p>
          <a:pPr latinLnBrk="1"/>
          <a:endParaRPr lang="ko-KR" altLang="en-US"/>
        </a:p>
      </dgm:t>
    </dgm:pt>
    <dgm:pt modelId="{BBD78C17-1ABC-4D97-8E88-9808A24FE5D1}" type="pres">
      <dgm:prSet presAssocID="{0EBB38A0-E13C-416A-9AD6-9F1BC5C474AC}" presName="node" presStyleLbl="node1" presStyleIdx="1" presStyleCnt="5" custScaleX="91375" custScaleY="65859" custRadScaleRad="111071" custRadScaleInc="8362">
        <dgm:presLayoutVars>
          <dgm:bulletEnabled val="1"/>
        </dgm:presLayoutVars>
      </dgm:prSet>
      <dgm:spPr/>
      <dgm:t>
        <a:bodyPr/>
        <a:lstStyle/>
        <a:p>
          <a:pPr latinLnBrk="1"/>
          <a:endParaRPr lang="ko-KR" altLang="en-US"/>
        </a:p>
      </dgm:t>
    </dgm:pt>
    <dgm:pt modelId="{8EA478BD-B95C-4213-ACE6-1ED1F1B4BAB6}" type="pres">
      <dgm:prSet presAssocID="{E1580761-3EB3-490D-B82D-479BC72A6A39}" presName="sibTrans" presStyleLbl="sibTrans2D1" presStyleIdx="1" presStyleCnt="5"/>
      <dgm:spPr/>
      <dgm:t>
        <a:bodyPr/>
        <a:lstStyle/>
        <a:p>
          <a:pPr latinLnBrk="1"/>
          <a:endParaRPr lang="ko-KR" altLang="en-US"/>
        </a:p>
      </dgm:t>
    </dgm:pt>
    <dgm:pt modelId="{032D1D32-A8D4-4232-9FB9-3BB7155AEF57}" type="pres">
      <dgm:prSet presAssocID="{E1580761-3EB3-490D-B82D-479BC72A6A39}" presName="connectorText" presStyleLbl="sibTrans2D1" presStyleIdx="1" presStyleCnt="5"/>
      <dgm:spPr/>
      <dgm:t>
        <a:bodyPr/>
        <a:lstStyle/>
        <a:p>
          <a:pPr latinLnBrk="1"/>
          <a:endParaRPr lang="ko-KR" altLang="en-US"/>
        </a:p>
      </dgm:t>
    </dgm:pt>
    <dgm:pt modelId="{4BC42321-F4B4-4E99-A11C-F6235EB49539}" type="pres">
      <dgm:prSet presAssocID="{C67776E6-5F53-4B99-8F79-FA37B667776D}" presName="node" presStyleLbl="node1" presStyleIdx="2" presStyleCnt="5" custScaleX="88406" custScaleY="68377" custRadScaleRad="104396" custRadScaleInc="-6971">
        <dgm:presLayoutVars>
          <dgm:bulletEnabled val="1"/>
        </dgm:presLayoutVars>
      </dgm:prSet>
      <dgm:spPr/>
      <dgm:t>
        <a:bodyPr/>
        <a:lstStyle/>
        <a:p>
          <a:pPr latinLnBrk="1"/>
          <a:endParaRPr lang="ko-KR" altLang="en-US"/>
        </a:p>
      </dgm:t>
    </dgm:pt>
    <dgm:pt modelId="{E9FCC49D-BAEB-4064-A3F6-4EB88BB7A683}" type="pres">
      <dgm:prSet presAssocID="{41F26C6B-662C-4C78-8ED9-B29CDB6685AE}" presName="sibTrans" presStyleLbl="sibTrans2D1" presStyleIdx="2" presStyleCnt="5"/>
      <dgm:spPr/>
      <dgm:t>
        <a:bodyPr/>
        <a:lstStyle/>
        <a:p>
          <a:pPr latinLnBrk="1"/>
          <a:endParaRPr lang="ko-KR" altLang="en-US"/>
        </a:p>
      </dgm:t>
    </dgm:pt>
    <dgm:pt modelId="{C0F4BD06-F33B-4270-86F9-FD3D2F34E0BE}" type="pres">
      <dgm:prSet presAssocID="{41F26C6B-662C-4C78-8ED9-B29CDB6685AE}" presName="connectorText" presStyleLbl="sibTrans2D1" presStyleIdx="2" presStyleCnt="5"/>
      <dgm:spPr/>
      <dgm:t>
        <a:bodyPr/>
        <a:lstStyle/>
        <a:p>
          <a:pPr latinLnBrk="1"/>
          <a:endParaRPr lang="ko-KR" altLang="en-US"/>
        </a:p>
      </dgm:t>
    </dgm:pt>
    <dgm:pt modelId="{3DE1F4F8-A524-45C3-9F42-A2057B86CA71}" type="pres">
      <dgm:prSet presAssocID="{E030BAB8-EE44-44BB-B65D-C09A3DBB3C32}" presName="node" presStyleLbl="node1" presStyleIdx="3" presStyleCnt="5" custScaleX="97001" custScaleY="67092">
        <dgm:presLayoutVars>
          <dgm:bulletEnabled val="1"/>
        </dgm:presLayoutVars>
      </dgm:prSet>
      <dgm:spPr/>
      <dgm:t>
        <a:bodyPr/>
        <a:lstStyle/>
        <a:p>
          <a:pPr latinLnBrk="1"/>
          <a:endParaRPr lang="ko-KR" altLang="en-US"/>
        </a:p>
      </dgm:t>
    </dgm:pt>
    <dgm:pt modelId="{1411DE3A-8F2E-4891-8744-070930F30DA0}" type="pres">
      <dgm:prSet presAssocID="{B6B4E6A7-4E39-4CC5-AE6F-2C95BBEA32E1}" presName="sibTrans" presStyleLbl="sibTrans2D1" presStyleIdx="3" presStyleCnt="5"/>
      <dgm:spPr/>
      <dgm:t>
        <a:bodyPr/>
        <a:lstStyle/>
        <a:p>
          <a:pPr latinLnBrk="1"/>
          <a:endParaRPr lang="ko-KR" altLang="en-US"/>
        </a:p>
      </dgm:t>
    </dgm:pt>
    <dgm:pt modelId="{8640C653-ABDC-46DD-8D2B-56C641394E30}" type="pres">
      <dgm:prSet presAssocID="{B6B4E6A7-4E39-4CC5-AE6F-2C95BBEA32E1}" presName="connectorText" presStyleLbl="sibTrans2D1" presStyleIdx="3" presStyleCnt="5"/>
      <dgm:spPr/>
      <dgm:t>
        <a:bodyPr/>
        <a:lstStyle/>
        <a:p>
          <a:pPr latinLnBrk="1"/>
          <a:endParaRPr lang="ko-KR" altLang="en-US"/>
        </a:p>
      </dgm:t>
    </dgm:pt>
    <dgm:pt modelId="{9CA869DC-3086-4CC5-BD0D-65F872DAE6D3}" type="pres">
      <dgm:prSet presAssocID="{8DCC2D71-7360-4DA3-9ED5-9077BDED459E}" presName="node" presStyleLbl="node1" presStyleIdx="4" presStyleCnt="5" custScaleX="90082" custScaleY="76463" custRadScaleRad="96376" custRadScaleInc="-1438">
        <dgm:presLayoutVars>
          <dgm:bulletEnabled val="1"/>
        </dgm:presLayoutVars>
      </dgm:prSet>
      <dgm:spPr/>
      <dgm:t>
        <a:bodyPr/>
        <a:lstStyle/>
        <a:p>
          <a:pPr latinLnBrk="1"/>
          <a:endParaRPr lang="ko-KR" altLang="en-US"/>
        </a:p>
      </dgm:t>
    </dgm:pt>
    <dgm:pt modelId="{CCCA72EB-CA73-48FD-819A-B6827F1C0E32}" type="pres">
      <dgm:prSet presAssocID="{10A1F419-80F5-43BC-A8B5-3F080B0304B5}" presName="sibTrans" presStyleLbl="sibTrans2D1" presStyleIdx="4" presStyleCnt="5"/>
      <dgm:spPr/>
      <dgm:t>
        <a:bodyPr/>
        <a:lstStyle/>
        <a:p>
          <a:pPr latinLnBrk="1"/>
          <a:endParaRPr lang="ko-KR" altLang="en-US"/>
        </a:p>
      </dgm:t>
    </dgm:pt>
    <dgm:pt modelId="{28BCCF8E-99FA-42E6-AD0E-62E55885DE71}" type="pres">
      <dgm:prSet presAssocID="{10A1F419-80F5-43BC-A8B5-3F080B0304B5}" presName="connectorText" presStyleLbl="sibTrans2D1" presStyleIdx="4" presStyleCnt="5"/>
      <dgm:spPr/>
      <dgm:t>
        <a:bodyPr/>
        <a:lstStyle/>
        <a:p>
          <a:pPr latinLnBrk="1"/>
          <a:endParaRPr lang="ko-KR" altLang="en-US"/>
        </a:p>
      </dgm:t>
    </dgm:pt>
  </dgm:ptLst>
  <dgm:cxnLst>
    <dgm:cxn modelId="{1A5C5914-3AD4-4FDA-B8BF-DC5379DB8B44}" type="presOf" srcId="{E1580761-3EB3-490D-B82D-479BC72A6A39}" destId="{8EA478BD-B95C-4213-ACE6-1ED1F1B4BAB6}" srcOrd="0" destOrd="0" presId="urn:microsoft.com/office/officeart/2005/8/layout/cycle2"/>
    <dgm:cxn modelId="{31F54192-F980-4BE3-AB6F-83CFD25191C0}" srcId="{2EFD31AF-08E2-42CD-9472-2B896614FB4F}" destId="{8DCC2D71-7360-4DA3-9ED5-9077BDED459E}" srcOrd="4" destOrd="0" parTransId="{4B81AA21-4504-4CBF-9F24-15EBDDCFB221}" sibTransId="{10A1F419-80F5-43BC-A8B5-3F080B0304B5}"/>
    <dgm:cxn modelId="{A7A1369E-AA26-4845-859C-A93BCC4587B1}" type="presOf" srcId="{E030BAB8-EE44-44BB-B65D-C09A3DBB3C32}" destId="{3DE1F4F8-A524-45C3-9F42-A2057B86CA71}" srcOrd="0" destOrd="0" presId="urn:microsoft.com/office/officeart/2005/8/layout/cycle2"/>
    <dgm:cxn modelId="{FCA263C2-B70B-475C-885D-FAD1986F5181}" type="presOf" srcId="{0EBB38A0-E13C-416A-9AD6-9F1BC5C474AC}" destId="{BBD78C17-1ABC-4D97-8E88-9808A24FE5D1}" srcOrd="0" destOrd="0" presId="urn:microsoft.com/office/officeart/2005/8/layout/cycle2"/>
    <dgm:cxn modelId="{E5E9AB80-AE23-4546-8982-8D49BD9703FB}" type="presOf" srcId="{10A1F419-80F5-43BC-A8B5-3F080B0304B5}" destId="{CCCA72EB-CA73-48FD-819A-B6827F1C0E32}" srcOrd="0" destOrd="0" presId="urn:microsoft.com/office/officeart/2005/8/layout/cycle2"/>
    <dgm:cxn modelId="{E98F440D-BC11-4BA1-AE0D-AFE85B3B14C0}" type="presOf" srcId="{E1580761-3EB3-490D-B82D-479BC72A6A39}" destId="{032D1D32-A8D4-4232-9FB9-3BB7155AEF57}" srcOrd="1" destOrd="0" presId="urn:microsoft.com/office/officeart/2005/8/layout/cycle2"/>
    <dgm:cxn modelId="{513AC1A7-8644-408A-AF7B-504CCC3670A1}" type="presOf" srcId="{10A1F419-80F5-43BC-A8B5-3F080B0304B5}" destId="{28BCCF8E-99FA-42E6-AD0E-62E55885DE71}" srcOrd="1" destOrd="0" presId="urn:microsoft.com/office/officeart/2005/8/layout/cycle2"/>
    <dgm:cxn modelId="{40C2ECDF-C0CC-48B2-A2B5-74A711262153}" type="presOf" srcId="{8DCC2D71-7360-4DA3-9ED5-9077BDED459E}" destId="{9CA869DC-3086-4CC5-BD0D-65F872DAE6D3}" srcOrd="0" destOrd="0" presId="urn:microsoft.com/office/officeart/2005/8/layout/cycle2"/>
    <dgm:cxn modelId="{D9933495-07B0-4A8F-A246-AA20AE28668A}" type="presOf" srcId="{A9111556-DE8E-478D-A617-758FA7CB0CF6}" destId="{EEC849FB-93DC-4FEB-984A-97353924E086}" srcOrd="0" destOrd="0" presId="urn:microsoft.com/office/officeart/2005/8/layout/cycle2"/>
    <dgm:cxn modelId="{299A8FE5-12E4-4AFE-9EB1-483E7888A440}" type="presOf" srcId="{6B456D82-4FDB-49FA-B30F-D3335236224C}" destId="{A6B473CC-43FB-4FE8-A1DB-7F3C8B26BE6A}" srcOrd="1" destOrd="0" presId="urn:microsoft.com/office/officeart/2005/8/layout/cycle2"/>
    <dgm:cxn modelId="{E9451691-96E3-4BAB-A376-38CDFE3D4396}" type="presOf" srcId="{C67776E6-5F53-4B99-8F79-FA37B667776D}" destId="{4BC42321-F4B4-4E99-A11C-F6235EB49539}" srcOrd="0" destOrd="0" presId="urn:microsoft.com/office/officeart/2005/8/layout/cycle2"/>
    <dgm:cxn modelId="{A2B8E90C-6B52-420C-A191-CFA0689670C8}" srcId="{2EFD31AF-08E2-42CD-9472-2B896614FB4F}" destId="{C67776E6-5F53-4B99-8F79-FA37B667776D}" srcOrd="2" destOrd="0" parTransId="{E9668919-4506-47D6-98CC-46E8A3DAD27F}" sibTransId="{41F26C6B-662C-4C78-8ED9-B29CDB6685AE}"/>
    <dgm:cxn modelId="{A0FA11CD-5C63-4FD1-A5D7-5C0E3931E761}" type="presOf" srcId="{B6B4E6A7-4E39-4CC5-AE6F-2C95BBEA32E1}" destId="{8640C653-ABDC-46DD-8D2B-56C641394E30}" srcOrd="1" destOrd="0" presId="urn:microsoft.com/office/officeart/2005/8/layout/cycle2"/>
    <dgm:cxn modelId="{21E8E7CE-CDD8-4CB9-9DB0-D85716C9F53A}" srcId="{2EFD31AF-08E2-42CD-9472-2B896614FB4F}" destId="{A9111556-DE8E-478D-A617-758FA7CB0CF6}" srcOrd="0" destOrd="0" parTransId="{593446E7-B2CC-4864-8EEE-C3CC22B13A43}" sibTransId="{6B456D82-4FDB-49FA-B30F-D3335236224C}"/>
    <dgm:cxn modelId="{CEB92DF6-3B3C-4643-926B-60CF9A4D6CE0}" type="presOf" srcId="{B6B4E6A7-4E39-4CC5-AE6F-2C95BBEA32E1}" destId="{1411DE3A-8F2E-4891-8744-070930F30DA0}" srcOrd="0" destOrd="0" presId="urn:microsoft.com/office/officeart/2005/8/layout/cycle2"/>
    <dgm:cxn modelId="{DD988DDC-C02C-417A-8CEC-0BEAD17E13DF}" type="presOf" srcId="{2EFD31AF-08E2-42CD-9472-2B896614FB4F}" destId="{3A718041-B20C-457D-80B6-AE21466AD227}" srcOrd="0" destOrd="0" presId="urn:microsoft.com/office/officeart/2005/8/layout/cycle2"/>
    <dgm:cxn modelId="{683A8F35-1D1C-401D-8605-0D89F5CB5762}" type="presOf" srcId="{41F26C6B-662C-4C78-8ED9-B29CDB6685AE}" destId="{C0F4BD06-F33B-4270-86F9-FD3D2F34E0BE}" srcOrd="1" destOrd="0" presId="urn:microsoft.com/office/officeart/2005/8/layout/cycle2"/>
    <dgm:cxn modelId="{A0B2F434-9971-4801-A143-C7A87786CAB9}" srcId="{2EFD31AF-08E2-42CD-9472-2B896614FB4F}" destId="{E030BAB8-EE44-44BB-B65D-C09A3DBB3C32}" srcOrd="3" destOrd="0" parTransId="{BBA86D70-2C39-4377-B67C-75D3F7C73622}" sibTransId="{B6B4E6A7-4E39-4CC5-AE6F-2C95BBEA32E1}"/>
    <dgm:cxn modelId="{2CCE8F43-7C12-4B2B-AE02-33E35ADBF8F5}" type="presOf" srcId="{41F26C6B-662C-4C78-8ED9-B29CDB6685AE}" destId="{E9FCC49D-BAEB-4064-A3F6-4EB88BB7A683}" srcOrd="0" destOrd="0" presId="urn:microsoft.com/office/officeart/2005/8/layout/cycle2"/>
    <dgm:cxn modelId="{B2EC2AD8-5BC2-48B7-8484-D15B4BD56622}" type="presOf" srcId="{6B456D82-4FDB-49FA-B30F-D3335236224C}" destId="{9DDE92AC-1FD4-4F84-8212-D177BF45B9A1}" srcOrd="0" destOrd="0" presId="urn:microsoft.com/office/officeart/2005/8/layout/cycle2"/>
    <dgm:cxn modelId="{FBF57289-8FF2-4907-AFE6-D33FE4F214A4}" srcId="{2EFD31AF-08E2-42CD-9472-2B896614FB4F}" destId="{0EBB38A0-E13C-416A-9AD6-9F1BC5C474AC}" srcOrd="1" destOrd="0" parTransId="{B62D114E-158B-41C9-A6B8-DFB97164051A}" sibTransId="{E1580761-3EB3-490D-B82D-479BC72A6A39}"/>
    <dgm:cxn modelId="{E990440C-5173-4BBA-A54A-2E5B56A117C2}" type="presParOf" srcId="{3A718041-B20C-457D-80B6-AE21466AD227}" destId="{EEC849FB-93DC-4FEB-984A-97353924E086}" srcOrd="0" destOrd="0" presId="urn:microsoft.com/office/officeart/2005/8/layout/cycle2"/>
    <dgm:cxn modelId="{47BD2A06-4B61-4B00-9046-B1665E434B65}" type="presParOf" srcId="{3A718041-B20C-457D-80B6-AE21466AD227}" destId="{9DDE92AC-1FD4-4F84-8212-D177BF45B9A1}" srcOrd="1" destOrd="0" presId="urn:microsoft.com/office/officeart/2005/8/layout/cycle2"/>
    <dgm:cxn modelId="{18B6BD6B-619B-4AF0-9F99-7160F3E0761E}" type="presParOf" srcId="{9DDE92AC-1FD4-4F84-8212-D177BF45B9A1}" destId="{A6B473CC-43FB-4FE8-A1DB-7F3C8B26BE6A}" srcOrd="0" destOrd="0" presId="urn:microsoft.com/office/officeart/2005/8/layout/cycle2"/>
    <dgm:cxn modelId="{172F10C2-F40B-47CC-9E61-2647451BD01B}" type="presParOf" srcId="{3A718041-B20C-457D-80B6-AE21466AD227}" destId="{BBD78C17-1ABC-4D97-8E88-9808A24FE5D1}" srcOrd="2" destOrd="0" presId="urn:microsoft.com/office/officeart/2005/8/layout/cycle2"/>
    <dgm:cxn modelId="{42097E1E-F969-4840-9BB9-5F0022567B8E}" type="presParOf" srcId="{3A718041-B20C-457D-80B6-AE21466AD227}" destId="{8EA478BD-B95C-4213-ACE6-1ED1F1B4BAB6}" srcOrd="3" destOrd="0" presId="urn:microsoft.com/office/officeart/2005/8/layout/cycle2"/>
    <dgm:cxn modelId="{37948F1A-A8E1-4032-A751-3B3CA241DF20}" type="presParOf" srcId="{8EA478BD-B95C-4213-ACE6-1ED1F1B4BAB6}" destId="{032D1D32-A8D4-4232-9FB9-3BB7155AEF57}" srcOrd="0" destOrd="0" presId="urn:microsoft.com/office/officeart/2005/8/layout/cycle2"/>
    <dgm:cxn modelId="{E640F3EB-961C-4DE6-AE35-8C191BD2D60F}" type="presParOf" srcId="{3A718041-B20C-457D-80B6-AE21466AD227}" destId="{4BC42321-F4B4-4E99-A11C-F6235EB49539}" srcOrd="4" destOrd="0" presId="urn:microsoft.com/office/officeart/2005/8/layout/cycle2"/>
    <dgm:cxn modelId="{0CED124E-ADDB-4A30-A03D-D50E49698D3D}" type="presParOf" srcId="{3A718041-B20C-457D-80B6-AE21466AD227}" destId="{E9FCC49D-BAEB-4064-A3F6-4EB88BB7A683}" srcOrd="5" destOrd="0" presId="urn:microsoft.com/office/officeart/2005/8/layout/cycle2"/>
    <dgm:cxn modelId="{7AFA96E6-1940-408A-8299-EF7E1E805CFF}" type="presParOf" srcId="{E9FCC49D-BAEB-4064-A3F6-4EB88BB7A683}" destId="{C0F4BD06-F33B-4270-86F9-FD3D2F34E0BE}" srcOrd="0" destOrd="0" presId="urn:microsoft.com/office/officeart/2005/8/layout/cycle2"/>
    <dgm:cxn modelId="{7DEA5251-A4C8-4B31-A0F1-5795EDC410AB}" type="presParOf" srcId="{3A718041-B20C-457D-80B6-AE21466AD227}" destId="{3DE1F4F8-A524-45C3-9F42-A2057B86CA71}" srcOrd="6" destOrd="0" presId="urn:microsoft.com/office/officeart/2005/8/layout/cycle2"/>
    <dgm:cxn modelId="{CF29D1A5-785A-40EE-8DE3-2A8491D879E6}" type="presParOf" srcId="{3A718041-B20C-457D-80B6-AE21466AD227}" destId="{1411DE3A-8F2E-4891-8744-070930F30DA0}" srcOrd="7" destOrd="0" presId="urn:microsoft.com/office/officeart/2005/8/layout/cycle2"/>
    <dgm:cxn modelId="{D28C3DE3-36DC-4510-83F4-663D7C250683}" type="presParOf" srcId="{1411DE3A-8F2E-4891-8744-070930F30DA0}" destId="{8640C653-ABDC-46DD-8D2B-56C641394E30}" srcOrd="0" destOrd="0" presId="urn:microsoft.com/office/officeart/2005/8/layout/cycle2"/>
    <dgm:cxn modelId="{235FCCE7-EAF2-4607-82F2-382BB980DE7D}" type="presParOf" srcId="{3A718041-B20C-457D-80B6-AE21466AD227}" destId="{9CA869DC-3086-4CC5-BD0D-65F872DAE6D3}" srcOrd="8" destOrd="0" presId="urn:microsoft.com/office/officeart/2005/8/layout/cycle2"/>
    <dgm:cxn modelId="{F0515D1C-15A2-4DF2-BBD4-7BA96F2B4DF5}" type="presParOf" srcId="{3A718041-B20C-457D-80B6-AE21466AD227}" destId="{CCCA72EB-CA73-48FD-819A-B6827F1C0E32}" srcOrd="9" destOrd="0" presId="urn:microsoft.com/office/officeart/2005/8/layout/cycle2"/>
    <dgm:cxn modelId="{7282E787-7AEF-49C2-AF16-D575081C6E17}" type="presParOf" srcId="{CCCA72EB-CA73-48FD-819A-B6827F1C0E32}" destId="{28BCCF8E-99FA-42E6-AD0E-62E55885DE7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CCFA9-1103-4762-949C-C9DA5B860D0E}">
      <dsp:nvSpPr>
        <dsp:cNvPr id="0" name=""/>
        <dsp:cNvSpPr/>
      </dsp:nvSpPr>
      <dsp:spPr>
        <a:xfrm>
          <a:off x="1760382" y="1129"/>
          <a:ext cx="842896" cy="547882"/>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latinLnBrk="1">
            <a:lnSpc>
              <a:spcPct val="90000"/>
            </a:lnSpc>
            <a:spcBef>
              <a:spcPct val="0"/>
            </a:spcBef>
            <a:spcAft>
              <a:spcPct val="35000"/>
            </a:spcAft>
          </a:pPr>
          <a:r>
            <a:rPr lang="ja-JP" altLang="en-US" sz="1200" kern="1200" dirty="0" smtClean="0"/>
            <a:t>冷え性</a:t>
          </a:r>
          <a:endParaRPr lang="ko-KR" altLang="en-US" sz="1200" kern="1200" dirty="0"/>
        </a:p>
      </dsp:txBody>
      <dsp:txXfrm>
        <a:off x="1787127" y="27874"/>
        <a:ext cx="789406" cy="494392"/>
      </dsp:txXfrm>
    </dsp:sp>
    <dsp:sp modelId="{D6BA004F-27C6-4B0A-9589-89ABFC6FF392}">
      <dsp:nvSpPr>
        <dsp:cNvPr id="0" name=""/>
        <dsp:cNvSpPr/>
      </dsp:nvSpPr>
      <dsp:spPr>
        <a:xfrm>
          <a:off x="1087949" y="275071"/>
          <a:ext cx="2187764" cy="2187764"/>
        </a:xfrm>
        <a:custGeom>
          <a:avLst/>
          <a:gdLst/>
          <a:ahLst/>
          <a:cxnLst/>
          <a:rect l="0" t="0" r="0" b="0"/>
          <a:pathLst>
            <a:path>
              <a:moveTo>
                <a:pt x="1628072" y="139304"/>
              </a:moveTo>
              <a:arcTo wR="1093882" hR="1093882" stAng="17953905" swAng="121079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812A29C-6215-4598-995E-1F32E440EB01}">
      <dsp:nvSpPr>
        <dsp:cNvPr id="0" name=""/>
        <dsp:cNvSpPr/>
      </dsp:nvSpPr>
      <dsp:spPr>
        <a:xfrm>
          <a:off x="2800726" y="756983"/>
          <a:ext cx="842896" cy="5478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latinLnBrk="1">
            <a:lnSpc>
              <a:spcPct val="90000"/>
            </a:lnSpc>
            <a:spcBef>
              <a:spcPct val="0"/>
            </a:spcBef>
            <a:spcAft>
              <a:spcPct val="35000"/>
            </a:spcAft>
          </a:pPr>
          <a:r>
            <a:rPr lang="ja-JP" altLang="en-US" sz="1200" kern="1200" dirty="0" smtClean="0"/>
            <a:t>皮膚疾患</a:t>
          </a:r>
          <a:endParaRPr lang="ko-KR" altLang="en-US" sz="1200" kern="1200" dirty="0"/>
        </a:p>
      </dsp:txBody>
      <dsp:txXfrm>
        <a:off x="2827471" y="783728"/>
        <a:ext cx="789406" cy="494392"/>
      </dsp:txXfrm>
    </dsp:sp>
    <dsp:sp modelId="{CF868CB0-ED35-42FE-BC9B-4557FA38510A}">
      <dsp:nvSpPr>
        <dsp:cNvPr id="0" name=""/>
        <dsp:cNvSpPr/>
      </dsp:nvSpPr>
      <dsp:spPr>
        <a:xfrm>
          <a:off x="1087949" y="275071"/>
          <a:ext cx="2187764" cy="2187764"/>
        </a:xfrm>
        <a:custGeom>
          <a:avLst/>
          <a:gdLst/>
          <a:ahLst/>
          <a:cxnLst/>
          <a:rect l="0" t="0" r="0" b="0"/>
          <a:pathLst>
            <a:path>
              <a:moveTo>
                <a:pt x="2185134" y="1169681"/>
              </a:moveTo>
              <a:arcTo wR="1093882" hR="1093882" stAng="21838408" swAng="135915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473BDC5-260F-4D09-B5B0-C01AD2465D9D}">
      <dsp:nvSpPr>
        <dsp:cNvPr id="0" name=""/>
        <dsp:cNvSpPr/>
      </dsp:nvSpPr>
      <dsp:spPr>
        <a:xfrm>
          <a:off x="2403350" y="1979981"/>
          <a:ext cx="842896" cy="5478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latinLnBrk="1">
            <a:lnSpc>
              <a:spcPct val="90000"/>
            </a:lnSpc>
            <a:spcBef>
              <a:spcPct val="0"/>
            </a:spcBef>
            <a:spcAft>
              <a:spcPct val="35000"/>
            </a:spcAft>
          </a:pPr>
          <a:r>
            <a:rPr lang="ja-JP" altLang="en-US" sz="1200" kern="1200" dirty="0" smtClean="0"/>
            <a:t>肥満症</a:t>
          </a:r>
          <a:endParaRPr lang="ko-KR" altLang="en-US" sz="1200" kern="1200" dirty="0"/>
        </a:p>
      </dsp:txBody>
      <dsp:txXfrm>
        <a:off x="2430095" y="2006726"/>
        <a:ext cx="789406" cy="494392"/>
      </dsp:txXfrm>
    </dsp:sp>
    <dsp:sp modelId="{F21158CF-6CC4-4EE8-840A-21137A6FA552}">
      <dsp:nvSpPr>
        <dsp:cNvPr id="0" name=""/>
        <dsp:cNvSpPr/>
      </dsp:nvSpPr>
      <dsp:spPr>
        <a:xfrm>
          <a:off x="1087949" y="275071"/>
          <a:ext cx="2187764" cy="2187764"/>
        </a:xfrm>
        <a:custGeom>
          <a:avLst/>
          <a:gdLst/>
          <a:ahLst/>
          <a:cxnLst/>
          <a:rect l="0" t="0" r="0" b="0"/>
          <a:pathLst>
            <a:path>
              <a:moveTo>
                <a:pt x="1235541" y="2178552"/>
              </a:moveTo>
              <a:arcTo wR="1093882" hR="1093882" stAng="4953554" swAng="77110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E2DB2B9-1261-43C6-8CA1-203C84BBE972}">
      <dsp:nvSpPr>
        <dsp:cNvPr id="0" name=""/>
        <dsp:cNvSpPr/>
      </dsp:nvSpPr>
      <dsp:spPr>
        <a:xfrm>
          <a:off x="1079333" y="1979981"/>
          <a:ext cx="919060" cy="5478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latinLnBrk="1">
            <a:lnSpc>
              <a:spcPct val="90000"/>
            </a:lnSpc>
            <a:spcBef>
              <a:spcPct val="0"/>
            </a:spcBef>
            <a:spcAft>
              <a:spcPct val="35000"/>
            </a:spcAft>
          </a:pPr>
          <a:r>
            <a:rPr lang="ja-JP" altLang="en-US" sz="1200" kern="1200" dirty="0" smtClean="0"/>
            <a:t>更年期障害</a:t>
          </a:r>
          <a:endParaRPr lang="ko-KR" altLang="en-US" sz="1200" kern="1200" dirty="0"/>
        </a:p>
      </dsp:txBody>
      <dsp:txXfrm>
        <a:off x="1106078" y="2006726"/>
        <a:ext cx="865570" cy="494392"/>
      </dsp:txXfrm>
    </dsp:sp>
    <dsp:sp modelId="{07699B8D-33F0-4108-9D50-2CE903AE630E}">
      <dsp:nvSpPr>
        <dsp:cNvPr id="0" name=""/>
        <dsp:cNvSpPr/>
      </dsp:nvSpPr>
      <dsp:spPr>
        <a:xfrm>
          <a:off x="1087949" y="275071"/>
          <a:ext cx="2187764" cy="2187764"/>
        </a:xfrm>
        <a:custGeom>
          <a:avLst/>
          <a:gdLst/>
          <a:ahLst/>
          <a:cxnLst/>
          <a:rect l="0" t="0" r="0" b="0"/>
          <a:pathLst>
            <a:path>
              <a:moveTo>
                <a:pt x="116004" y="1584120"/>
              </a:moveTo>
              <a:arcTo wR="1093882" hR="1093882" stAng="9202442" swAng="135915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0A54BC7-BB7E-4181-8B83-93857523A7ED}">
      <dsp:nvSpPr>
        <dsp:cNvPr id="0" name=""/>
        <dsp:cNvSpPr/>
      </dsp:nvSpPr>
      <dsp:spPr>
        <a:xfrm>
          <a:off x="556504" y="756983"/>
          <a:ext cx="1169966" cy="5478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latinLnBrk="1">
            <a:lnSpc>
              <a:spcPct val="90000"/>
            </a:lnSpc>
            <a:spcBef>
              <a:spcPct val="0"/>
            </a:spcBef>
            <a:spcAft>
              <a:spcPct val="35000"/>
            </a:spcAft>
          </a:pPr>
          <a:r>
            <a:rPr lang="ja-JP" altLang="en-US" sz="1200" kern="1200" dirty="0" smtClean="0"/>
            <a:t>産婦人科疾患</a:t>
          </a:r>
          <a:endParaRPr lang="ko-KR" altLang="en-US" sz="1200" kern="1200" dirty="0"/>
        </a:p>
      </dsp:txBody>
      <dsp:txXfrm>
        <a:off x="583249" y="783728"/>
        <a:ext cx="1116476" cy="494392"/>
      </dsp:txXfrm>
    </dsp:sp>
    <dsp:sp modelId="{421F3782-186F-4E49-B6AC-D824A6AFB87F}">
      <dsp:nvSpPr>
        <dsp:cNvPr id="0" name=""/>
        <dsp:cNvSpPr/>
      </dsp:nvSpPr>
      <dsp:spPr>
        <a:xfrm>
          <a:off x="1087949" y="275071"/>
          <a:ext cx="2187764" cy="2187764"/>
        </a:xfrm>
        <a:custGeom>
          <a:avLst/>
          <a:gdLst/>
          <a:ahLst/>
          <a:cxnLst/>
          <a:rect l="0" t="0" r="0" b="0"/>
          <a:pathLst>
            <a:path>
              <a:moveTo>
                <a:pt x="263184" y="382180"/>
              </a:moveTo>
              <a:arcTo wR="1093882" hR="1093882" stAng="13235302" swAng="121079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04523-F65C-4266-8A75-E79D67C4A40A}">
      <dsp:nvSpPr>
        <dsp:cNvPr id="0" name=""/>
        <dsp:cNvSpPr/>
      </dsp:nvSpPr>
      <dsp:spPr>
        <a:xfrm>
          <a:off x="-4593403" y="-704407"/>
          <a:ext cx="5472816" cy="5472816"/>
        </a:xfrm>
        <a:prstGeom prst="blockArc">
          <a:avLst>
            <a:gd name="adj1" fmla="val 18900000"/>
            <a:gd name="adj2" fmla="val 2700000"/>
            <a:gd name="adj3" fmla="val 395"/>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E46C96-907D-44F6-BE42-198EE035F748}">
      <dsp:nvSpPr>
        <dsp:cNvPr id="0" name=""/>
        <dsp:cNvSpPr/>
      </dsp:nvSpPr>
      <dsp:spPr>
        <a:xfrm>
          <a:off x="272125" y="163158"/>
          <a:ext cx="5493303" cy="36933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35560" rIns="35560" bIns="35560" numCol="1" spcCol="1270" anchor="ctr" anchorCtr="0">
          <a:noAutofit/>
        </a:bodyPr>
        <a:lstStyle/>
        <a:p>
          <a:pPr lvl="0" algn="l" defTabSz="622300" latinLnBrk="1">
            <a:lnSpc>
              <a:spcPct val="90000"/>
            </a:lnSpc>
            <a:spcBef>
              <a:spcPct val="0"/>
            </a:spcBef>
            <a:spcAft>
              <a:spcPct val="35000"/>
            </a:spcAft>
          </a:pPr>
          <a:r>
            <a:rPr lang="zh-CN" altLang="en-US" sz="1400" b="1" kern="1200" dirty="0" smtClean="0">
              <a:solidFill>
                <a:schemeClr val="tx1"/>
              </a:solidFill>
            </a:rPr>
            <a:t> </a:t>
          </a:r>
          <a:r>
            <a:rPr lang="ja-JP" altLang="en-US" sz="1400" b="1" kern="1200" dirty="0" smtClean="0">
              <a:solidFill>
                <a:schemeClr val="bg1"/>
              </a:solidFill>
              <a:latin typeface="AR P丸ゴシック体M" panose="020B0600010101010101" pitchFamily="50" charset="-128"/>
              <a:ea typeface="AR P丸ゴシック体M" panose="020B0600010101010101" pitchFamily="50" charset="-128"/>
            </a:rPr>
            <a:t>強い抗菌力で婦人病を治癒</a:t>
          </a:r>
          <a:endParaRPr lang="ko-KR" altLang="en-US" sz="1600" b="1" kern="1200" dirty="0">
            <a:solidFill>
              <a:schemeClr val="bg1"/>
            </a:solidFill>
            <a:latin typeface="AR P丸ゴシック体M" panose="020B0600010101010101" pitchFamily="50" charset="-128"/>
          </a:endParaRPr>
        </a:p>
      </dsp:txBody>
      <dsp:txXfrm>
        <a:off x="272125" y="163158"/>
        <a:ext cx="5493303" cy="369336"/>
      </dsp:txXfrm>
    </dsp:sp>
    <dsp:sp modelId="{26AB2A3A-0CAC-4E9A-A410-D2E3F1965F89}">
      <dsp:nvSpPr>
        <dsp:cNvPr id="0" name=""/>
        <dsp:cNvSpPr/>
      </dsp:nvSpPr>
      <dsp:spPr>
        <a:xfrm>
          <a:off x="54254" y="138582"/>
          <a:ext cx="461670" cy="46167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96831C-5A7A-4164-B5EB-7D9F98379646}">
      <dsp:nvSpPr>
        <dsp:cNvPr id="0" name=""/>
        <dsp:cNvSpPr/>
      </dsp:nvSpPr>
      <dsp:spPr>
        <a:xfrm>
          <a:off x="641585" y="739079"/>
          <a:ext cx="5114780" cy="369336"/>
        </a:xfrm>
        <a:prstGeom prst="rect">
          <a:avLst/>
        </a:prstGeom>
        <a:solidFill>
          <a:schemeClr val="accent2">
            <a:hueOff val="780253"/>
            <a:satOff val="-973"/>
            <a:lumOff val="2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35560" rIns="35560" bIns="35560" numCol="1" spcCol="1270" anchor="ctr" anchorCtr="0">
          <a:noAutofit/>
        </a:bodyPr>
        <a:lstStyle/>
        <a:p>
          <a:pPr lvl="0" algn="l" defTabSz="622300" latinLnBrk="1">
            <a:lnSpc>
              <a:spcPct val="90000"/>
            </a:lnSpc>
            <a:spcBef>
              <a:spcPct val="0"/>
            </a:spcBef>
            <a:spcAft>
              <a:spcPct val="35000"/>
            </a:spcAft>
          </a:pPr>
          <a:r>
            <a:rPr lang="en-US" altLang="ko-KR" sz="1400" b="1" kern="1200" dirty="0" smtClean="0">
              <a:solidFill>
                <a:schemeClr val="tx1"/>
              </a:solidFill>
              <a:latin typeface="새굴림" pitchFamily="18" charset="-127"/>
              <a:ea typeface="새굴림" pitchFamily="18" charset="-127"/>
            </a:rPr>
            <a:t> </a:t>
          </a:r>
          <a:r>
            <a:rPr lang="ja-JP" altLang="en-US" sz="1400" b="1" kern="1200" dirty="0" smtClean="0">
              <a:solidFill>
                <a:schemeClr val="bg1"/>
              </a:solidFill>
              <a:latin typeface="AR P丸ゴシック体M" panose="020B0600010101010101" pitchFamily="50" charset="-128"/>
              <a:ea typeface="AR P丸ゴシック体M" panose="020B0600010101010101" pitchFamily="50" charset="-128"/>
            </a:rPr>
            <a:t>痔疾をはじめとする肛門疾患に効果的</a:t>
          </a:r>
          <a:endParaRPr lang="ko-KR" altLang="en-US" sz="1600" b="1" kern="1200" dirty="0">
            <a:solidFill>
              <a:schemeClr val="bg1"/>
            </a:solidFill>
            <a:latin typeface="AR P丸ゴシック体M" panose="020B0600010101010101" pitchFamily="50" charset="-128"/>
          </a:endParaRPr>
        </a:p>
      </dsp:txBody>
      <dsp:txXfrm>
        <a:off x="641585" y="739079"/>
        <a:ext cx="5114780" cy="369336"/>
      </dsp:txXfrm>
    </dsp:sp>
    <dsp:sp modelId="{2CFD54B7-79BD-4C53-A3BF-1DC002E29DA8}">
      <dsp:nvSpPr>
        <dsp:cNvPr id="0" name=""/>
        <dsp:cNvSpPr/>
      </dsp:nvSpPr>
      <dsp:spPr>
        <a:xfrm>
          <a:off x="388721" y="692912"/>
          <a:ext cx="461670" cy="461670"/>
        </a:xfrm>
        <a:prstGeom prst="ellipse">
          <a:avLst/>
        </a:prstGeom>
        <a:solidFill>
          <a:schemeClr val="lt1">
            <a:hueOff val="0"/>
            <a:satOff val="0"/>
            <a:lumOff val="0"/>
            <a:alphaOff val="0"/>
          </a:schemeClr>
        </a:solidFill>
        <a:ln w="25400" cap="flat" cmpd="sng" algn="ctr">
          <a:solidFill>
            <a:schemeClr val="accent2">
              <a:hueOff val="780253"/>
              <a:satOff val="-973"/>
              <a:lumOff val="229"/>
              <a:alphaOff val="0"/>
            </a:schemeClr>
          </a:solidFill>
          <a:prstDash val="solid"/>
        </a:ln>
        <a:effectLst/>
      </dsp:spPr>
      <dsp:style>
        <a:lnRef idx="2">
          <a:scrgbClr r="0" g="0" b="0"/>
        </a:lnRef>
        <a:fillRef idx="1">
          <a:scrgbClr r="0" g="0" b="0"/>
        </a:fillRef>
        <a:effectRef idx="0">
          <a:scrgbClr r="0" g="0" b="0"/>
        </a:effectRef>
        <a:fontRef idx="minor"/>
      </dsp:style>
    </dsp:sp>
    <dsp:sp modelId="{88DAA9B3-335C-462B-BC53-09F79FE73082}">
      <dsp:nvSpPr>
        <dsp:cNvPr id="0" name=""/>
        <dsp:cNvSpPr/>
      </dsp:nvSpPr>
      <dsp:spPr>
        <a:xfrm>
          <a:off x="802843" y="1293002"/>
          <a:ext cx="4975550" cy="369336"/>
        </a:xfrm>
        <a:prstGeom prst="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35560" rIns="35560" bIns="35560" numCol="1" spcCol="1270" anchor="ctr" anchorCtr="0">
          <a:noAutofit/>
        </a:bodyPr>
        <a:lstStyle/>
        <a:p>
          <a:pPr lvl="0" algn="l" defTabSz="622300" latinLnBrk="1">
            <a:lnSpc>
              <a:spcPct val="90000"/>
            </a:lnSpc>
            <a:spcBef>
              <a:spcPct val="0"/>
            </a:spcBef>
            <a:spcAft>
              <a:spcPct val="35000"/>
            </a:spcAft>
          </a:pPr>
          <a:r>
            <a:rPr lang="en-US" altLang="ko-KR" sz="1400" b="1" kern="1200" dirty="0" smtClean="0">
              <a:solidFill>
                <a:schemeClr val="tx1"/>
              </a:solidFill>
              <a:latin typeface="새굴림" pitchFamily="18" charset="-127"/>
              <a:ea typeface="새굴림" pitchFamily="18" charset="-127"/>
            </a:rPr>
            <a:t> </a:t>
          </a:r>
          <a:r>
            <a:rPr lang="ja-JP" altLang="en-US" sz="1400" b="1" kern="1200" dirty="0" smtClean="0">
              <a:solidFill>
                <a:schemeClr val="bg1"/>
              </a:solidFill>
              <a:latin typeface="AR P丸ゴシック体M" panose="020B0600010101010101" pitchFamily="50" charset="-128"/>
              <a:ea typeface="AR P丸ゴシック体M" panose="020B0600010101010101" pitchFamily="50" charset="-128"/>
            </a:rPr>
            <a:t>皮膚美人になる</a:t>
          </a:r>
          <a:endParaRPr lang="ko-KR" altLang="en-US" sz="1600" b="1" kern="1200" dirty="0">
            <a:solidFill>
              <a:schemeClr val="bg1"/>
            </a:solidFill>
            <a:latin typeface="AR P丸ゴシック体M" panose="020B0600010101010101" pitchFamily="50" charset="-128"/>
          </a:endParaRPr>
        </a:p>
      </dsp:txBody>
      <dsp:txXfrm>
        <a:off x="802843" y="1293002"/>
        <a:ext cx="4975550" cy="369336"/>
      </dsp:txXfrm>
    </dsp:sp>
    <dsp:sp modelId="{F16958B8-2F0C-42E9-9A3F-F1AE40BA36BA}">
      <dsp:nvSpPr>
        <dsp:cNvPr id="0" name=""/>
        <dsp:cNvSpPr/>
      </dsp:nvSpPr>
      <dsp:spPr>
        <a:xfrm>
          <a:off x="572007" y="1246835"/>
          <a:ext cx="461670" cy="461670"/>
        </a:xfrm>
        <a:prstGeom prst="ellipse">
          <a:avLst/>
        </a:prstGeom>
        <a:solidFill>
          <a:schemeClr val="lt1">
            <a:hueOff val="0"/>
            <a:satOff val="0"/>
            <a:lumOff val="0"/>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dsp:style>
    </dsp:sp>
    <dsp:sp modelId="{8781A927-5803-430A-8069-5CC7482498F6}">
      <dsp:nvSpPr>
        <dsp:cNvPr id="0" name=""/>
        <dsp:cNvSpPr/>
      </dsp:nvSpPr>
      <dsp:spPr>
        <a:xfrm>
          <a:off x="861364" y="1847331"/>
          <a:ext cx="4917028" cy="369336"/>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35560" rIns="35560" bIns="35560" numCol="1" spcCol="1270" anchor="ctr" anchorCtr="0">
          <a:noAutofit/>
        </a:bodyPr>
        <a:lstStyle/>
        <a:p>
          <a:pPr lvl="0" algn="l" defTabSz="622300" latinLnBrk="1">
            <a:lnSpc>
              <a:spcPct val="90000"/>
            </a:lnSpc>
            <a:spcBef>
              <a:spcPct val="0"/>
            </a:spcBef>
            <a:spcAft>
              <a:spcPct val="35000"/>
            </a:spcAft>
          </a:pPr>
          <a:r>
            <a:rPr lang="en-US" altLang="ko-KR" sz="1400" b="1" kern="1200" dirty="0" smtClean="0">
              <a:solidFill>
                <a:schemeClr val="bg1"/>
              </a:solidFill>
              <a:latin typeface="AR P丸ゴシック体M" panose="020B0600010101010101" pitchFamily="50" charset="-128"/>
              <a:ea typeface="AR P丸ゴシック体M" panose="020B0600010101010101" pitchFamily="50" charset="-128"/>
            </a:rPr>
            <a:t> </a:t>
          </a:r>
          <a:r>
            <a:rPr lang="ja-JP" altLang="en-US" sz="1400" b="1" kern="1200" dirty="0" smtClean="0">
              <a:solidFill>
                <a:schemeClr val="bg1"/>
              </a:solidFill>
              <a:latin typeface="AR P丸ゴシック体M" panose="020B0600010101010101" pitchFamily="50" charset="-128"/>
              <a:ea typeface="AR P丸ゴシック体M" panose="020B0600010101010101" pitchFamily="50" charset="-128"/>
            </a:rPr>
            <a:t>下腹部肥満を解決</a:t>
          </a:r>
          <a:endParaRPr lang="ko-KR" altLang="en-US" sz="1600" b="1" kern="1200" dirty="0">
            <a:solidFill>
              <a:schemeClr val="bg1"/>
            </a:solidFill>
            <a:latin typeface="AR P丸ゴシック体M" panose="020B0600010101010101" pitchFamily="50" charset="-128"/>
          </a:endParaRPr>
        </a:p>
      </dsp:txBody>
      <dsp:txXfrm>
        <a:off x="861364" y="1847331"/>
        <a:ext cx="4917028" cy="369336"/>
      </dsp:txXfrm>
    </dsp:sp>
    <dsp:sp modelId="{4FFB1A19-199A-4FA2-BCD2-5ABCE17BEDF1}">
      <dsp:nvSpPr>
        <dsp:cNvPr id="0" name=""/>
        <dsp:cNvSpPr/>
      </dsp:nvSpPr>
      <dsp:spPr>
        <a:xfrm>
          <a:off x="630529" y="1801164"/>
          <a:ext cx="461670" cy="461670"/>
        </a:xfrm>
        <a:prstGeom prst="ellipse">
          <a:avLst/>
        </a:prstGeom>
        <a:solidFill>
          <a:schemeClr val="lt1">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sp>
    <dsp:sp modelId="{A834C1B7-E02D-4EAA-81B3-7F30DC6199A4}">
      <dsp:nvSpPr>
        <dsp:cNvPr id="0" name=""/>
        <dsp:cNvSpPr/>
      </dsp:nvSpPr>
      <dsp:spPr>
        <a:xfrm>
          <a:off x="802843" y="2401661"/>
          <a:ext cx="4975550" cy="369336"/>
        </a:xfrm>
        <a:prstGeom prst="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35560" rIns="35560" bIns="35560" numCol="1" spcCol="1270" anchor="ctr" anchorCtr="0">
          <a:noAutofit/>
        </a:bodyPr>
        <a:lstStyle/>
        <a:p>
          <a:pPr lvl="0" algn="l" defTabSz="622300" latinLnBrk="1">
            <a:lnSpc>
              <a:spcPct val="90000"/>
            </a:lnSpc>
            <a:spcBef>
              <a:spcPct val="0"/>
            </a:spcBef>
            <a:spcAft>
              <a:spcPct val="35000"/>
            </a:spcAft>
          </a:pPr>
          <a:r>
            <a:rPr lang="en-US" altLang="ko-KR" sz="1400" b="1" kern="1200" dirty="0" smtClean="0">
              <a:solidFill>
                <a:schemeClr val="bg1"/>
              </a:solidFill>
              <a:latin typeface="AR P丸ゴシック体M" panose="020B0600010101010101" pitchFamily="50" charset="-128"/>
              <a:ea typeface="AR P丸ゴシック体M" panose="020B0600010101010101" pitchFamily="50" charset="-128"/>
            </a:rPr>
            <a:t> </a:t>
          </a:r>
          <a:r>
            <a:rPr lang="ja-JP" altLang="en-US" sz="1400" b="1" kern="1200" dirty="0" smtClean="0">
              <a:solidFill>
                <a:schemeClr val="bg1"/>
              </a:solidFill>
              <a:latin typeface="AR P丸ゴシック体M" panose="020B0600010101010101" pitchFamily="50" charset="-128"/>
              <a:ea typeface="AR P丸ゴシック体M" panose="020B0600010101010101" pitchFamily="50" charset="-128"/>
            </a:rPr>
            <a:t>不妊女性疾患に効果的</a:t>
          </a:r>
          <a:endParaRPr lang="ko-KR" altLang="en-US" sz="1400" b="1" kern="1200" dirty="0">
            <a:solidFill>
              <a:schemeClr val="bg1"/>
            </a:solidFill>
            <a:latin typeface="AR P丸ゴシック体M" panose="020B0600010101010101" pitchFamily="50" charset="-128"/>
          </a:endParaRPr>
        </a:p>
      </dsp:txBody>
      <dsp:txXfrm>
        <a:off x="802843" y="2401661"/>
        <a:ext cx="4975550" cy="369336"/>
      </dsp:txXfrm>
    </dsp:sp>
    <dsp:sp modelId="{72E918EC-F534-441C-AE5C-8DADF645DAA7}">
      <dsp:nvSpPr>
        <dsp:cNvPr id="0" name=""/>
        <dsp:cNvSpPr/>
      </dsp:nvSpPr>
      <dsp:spPr>
        <a:xfrm>
          <a:off x="572007" y="2355494"/>
          <a:ext cx="461670" cy="461670"/>
        </a:xfrm>
        <a:prstGeom prst="ellipse">
          <a:avLst/>
        </a:prstGeom>
        <a:solidFill>
          <a:schemeClr val="lt1">
            <a:hueOff val="0"/>
            <a:satOff val="0"/>
            <a:lumOff val="0"/>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dsp:style>
    </dsp:sp>
    <dsp:sp modelId="{63DA272B-28C6-42D2-A1D2-5EC8D7BE5774}">
      <dsp:nvSpPr>
        <dsp:cNvPr id="0" name=""/>
        <dsp:cNvSpPr/>
      </dsp:nvSpPr>
      <dsp:spPr>
        <a:xfrm>
          <a:off x="619556" y="2955584"/>
          <a:ext cx="5158836" cy="369336"/>
        </a:xfrm>
        <a:prstGeom prst="rect">
          <a:avLst/>
        </a:prstGeom>
        <a:solidFill>
          <a:schemeClr val="accent2">
            <a:hueOff val="3901266"/>
            <a:satOff val="-4866"/>
            <a:lumOff val="11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35560" rIns="35560" bIns="35560" numCol="1" spcCol="1270" anchor="ctr" anchorCtr="0">
          <a:noAutofit/>
        </a:bodyPr>
        <a:lstStyle/>
        <a:p>
          <a:pPr lvl="0" algn="l" defTabSz="622300" latinLnBrk="1">
            <a:lnSpc>
              <a:spcPct val="90000"/>
            </a:lnSpc>
            <a:spcBef>
              <a:spcPct val="0"/>
            </a:spcBef>
            <a:spcAft>
              <a:spcPct val="35000"/>
            </a:spcAft>
          </a:pPr>
          <a:r>
            <a:rPr lang="en-US" altLang="ko-KR" sz="1400" b="1" kern="1200" dirty="0" smtClean="0">
              <a:solidFill>
                <a:schemeClr val="bg1"/>
              </a:solidFill>
              <a:latin typeface="AR P丸ゴシック体M" panose="020B0600010101010101" pitchFamily="50" charset="-128"/>
              <a:ea typeface="AR P丸ゴシック体M" panose="020B0600010101010101" pitchFamily="50" charset="-128"/>
            </a:rPr>
            <a:t> </a:t>
          </a:r>
          <a:r>
            <a:rPr lang="ja-JP" altLang="en-US" sz="1400" b="1" kern="1200" dirty="0" smtClean="0">
              <a:solidFill>
                <a:schemeClr val="bg1"/>
              </a:solidFill>
              <a:latin typeface="AR P丸ゴシック体M" panose="020B0600010101010101" pitchFamily="50" charset="-128"/>
              <a:ea typeface="AR P丸ゴシック体M" panose="020B0600010101010101" pitchFamily="50" charset="-128"/>
            </a:rPr>
            <a:t>産後の性生活の不満を解消</a:t>
          </a:r>
          <a:endParaRPr lang="ko-KR" altLang="en-US" sz="1800" kern="1200" dirty="0">
            <a:solidFill>
              <a:schemeClr val="bg1"/>
            </a:solidFill>
            <a:latin typeface="AR P丸ゴシック体M" panose="020B0600010101010101" pitchFamily="50" charset="-128"/>
          </a:endParaRPr>
        </a:p>
      </dsp:txBody>
      <dsp:txXfrm>
        <a:off x="619556" y="2955584"/>
        <a:ext cx="5158836" cy="369336"/>
      </dsp:txXfrm>
    </dsp:sp>
    <dsp:sp modelId="{45715BB1-51AD-4CA9-9023-6AB69FE6FC60}">
      <dsp:nvSpPr>
        <dsp:cNvPr id="0" name=""/>
        <dsp:cNvSpPr/>
      </dsp:nvSpPr>
      <dsp:spPr>
        <a:xfrm>
          <a:off x="388721" y="2909417"/>
          <a:ext cx="461670" cy="461670"/>
        </a:xfrm>
        <a:prstGeom prst="ellipse">
          <a:avLst/>
        </a:prstGeom>
        <a:solidFill>
          <a:schemeClr val="lt1">
            <a:hueOff val="0"/>
            <a:satOff val="0"/>
            <a:lumOff val="0"/>
            <a:alphaOff val="0"/>
          </a:schemeClr>
        </a:solidFill>
        <a:ln w="25400" cap="flat" cmpd="sng" algn="ctr">
          <a:solidFill>
            <a:schemeClr val="accent2">
              <a:hueOff val="3901266"/>
              <a:satOff val="-4866"/>
              <a:lumOff val="1144"/>
              <a:alphaOff val="0"/>
            </a:schemeClr>
          </a:solidFill>
          <a:prstDash val="solid"/>
        </a:ln>
        <a:effectLst/>
      </dsp:spPr>
      <dsp:style>
        <a:lnRef idx="2">
          <a:scrgbClr r="0" g="0" b="0"/>
        </a:lnRef>
        <a:fillRef idx="1">
          <a:scrgbClr r="0" g="0" b="0"/>
        </a:fillRef>
        <a:effectRef idx="0">
          <a:scrgbClr r="0" g="0" b="0"/>
        </a:effectRef>
        <a:fontRef idx="minor"/>
      </dsp:style>
    </dsp:sp>
    <dsp:sp modelId="{B97AA31B-A738-45E9-8D69-6F0D9B9B315C}">
      <dsp:nvSpPr>
        <dsp:cNvPr id="0" name=""/>
        <dsp:cNvSpPr/>
      </dsp:nvSpPr>
      <dsp:spPr>
        <a:xfrm>
          <a:off x="285089" y="3509914"/>
          <a:ext cx="5493303" cy="369336"/>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35560" rIns="35560" bIns="35560" numCol="1" spcCol="1270" anchor="ctr" anchorCtr="0">
          <a:noAutofit/>
        </a:bodyPr>
        <a:lstStyle/>
        <a:p>
          <a:pPr lvl="0" algn="l" defTabSz="622300" latinLnBrk="1">
            <a:lnSpc>
              <a:spcPct val="90000"/>
            </a:lnSpc>
            <a:spcBef>
              <a:spcPct val="0"/>
            </a:spcBef>
            <a:spcAft>
              <a:spcPct val="35000"/>
            </a:spcAft>
          </a:pPr>
          <a:r>
            <a:rPr lang="en-US" altLang="ko-KR" sz="1400" b="1" kern="1200" dirty="0" smtClean="0">
              <a:solidFill>
                <a:schemeClr val="bg1"/>
              </a:solidFill>
              <a:latin typeface="AR P丸ゴシック体M" panose="020B0600010101010101" pitchFamily="50" charset="-128"/>
              <a:ea typeface="AR P丸ゴシック体M" panose="020B0600010101010101" pitchFamily="50" charset="-128"/>
            </a:rPr>
            <a:t> </a:t>
          </a:r>
          <a:r>
            <a:rPr lang="ja-JP" altLang="en-US" sz="1400" b="1" kern="1200" dirty="0" smtClean="0">
              <a:solidFill>
                <a:schemeClr val="bg1"/>
              </a:solidFill>
              <a:latin typeface="AR P丸ゴシック体M" panose="020B0600010101010101" pitchFamily="50" charset="-128"/>
              <a:ea typeface="AR P丸ゴシック体M" panose="020B0600010101010101" pitchFamily="50" charset="-128"/>
            </a:rPr>
            <a:t>ぜい肉を落とす効果</a:t>
          </a:r>
          <a:endParaRPr lang="ko-KR" altLang="en-US" sz="1800" kern="1200" dirty="0">
            <a:solidFill>
              <a:schemeClr val="bg1"/>
            </a:solidFill>
            <a:latin typeface="AR P丸ゴシック体M" panose="020B0600010101010101" pitchFamily="50" charset="-128"/>
          </a:endParaRPr>
        </a:p>
      </dsp:txBody>
      <dsp:txXfrm>
        <a:off x="285089" y="3509914"/>
        <a:ext cx="5493303" cy="369336"/>
      </dsp:txXfrm>
    </dsp:sp>
    <dsp:sp modelId="{5E8806D7-FC05-4BBD-917A-2F76200228B2}">
      <dsp:nvSpPr>
        <dsp:cNvPr id="0" name=""/>
        <dsp:cNvSpPr/>
      </dsp:nvSpPr>
      <dsp:spPr>
        <a:xfrm>
          <a:off x="54254" y="3463747"/>
          <a:ext cx="461670" cy="461670"/>
        </a:xfrm>
        <a:prstGeom prst="ellipse">
          <a:avLst/>
        </a:prstGeom>
        <a:solidFill>
          <a:schemeClr val="lt1">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849FB-93DC-4FEB-984A-97353924E086}">
      <dsp:nvSpPr>
        <dsp:cNvPr id="0" name=""/>
        <dsp:cNvSpPr/>
      </dsp:nvSpPr>
      <dsp:spPr>
        <a:xfrm>
          <a:off x="2731493" y="301679"/>
          <a:ext cx="1401890" cy="959633"/>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latinLnBrk="1">
            <a:lnSpc>
              <a:spcPct val="90000"/>
            </a:lnSpc>
            <a:spcBef>
              <a:spcPct val="0"/>
            </a:spcBef>
            <a:spcAft>
              <a:spcPct val="35000"/>
            </a:spcAft>
          </a:pPr>
          <a:r>
            <a:rPr lang="en-US" altLang="ko-KR" sz="1400" b="1" kern="1200" dirty="0" err="1" smtClean="0">
              <a:solidFill>
                <a:schemeClr val="tx1"/>
              </a:solidFill>
            </a:rPr>
            <a:t>Hwangjin</a:t>
          </a:r>
          <a:r>
            <a:rPr lang="en-US" altLang="ko-KR" sz="1400" b="1" kern="1200" dirty="0" smtClean="0">
              <a:solidFill>
                <a:schemeClr val="tx1"/>
              </a:solidFill>
            </a:rPr>
            <a:t> Therapy</a:t>
          </a:r>
          <a:endParaRPr lang="ko-KR" altLang="en-US" sz="1400" b="1" kern="1200" dirty="0">
            <a:solidFill>
              <a:schemeClr val="tx1"/>
            </a:solidFill>
          </a:endParaRPr>
        </a:p>
      </dsp:txBody>
      <dsp:txXfrm>
        <a:off x="2936795" y="442214"/>
        <a:ext cx="991286" cy="678563"/>
      </dsp:txXfrm>
    </dsp:sp>
    <dsp:sp modelId="{9DDE92AC-1FD4-4F84-8212-D177BF45B9A1}">
      <dsp:nvSpPr>
        <dsp:cNvPr id="0" name=""/>
        <dsp:cNvSpPr/>
      </dsp:nvSpPr>
      <dsp:spPr>
        <a:xfrm rot="2165088">
          <a:off x="4245658" y="1165580"/>
          <a:ext cx="566914" cy="490326"/>
        </a:xfrm>
        <a:prstGeom prst="rightArrow">
          <a:avLst>
            <a:gd name="adj1" fmla="val 60000"/>
            <a:gd name="adj2" fmla="val 50000"/>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latinLnBrk="1">
            <a:lnSpc>
              <a:spcPct val="90000"/>
            </a:lnSpc>
            <a:spcBef>
              <a:spcPct val="0"/>
            </a:spcBef>
            <a:spcAft>
              <a:spcPct val="35000"/>
            </a:spcAft>
          </a:pPr>
          <a:endParaRPr lang="ko-KR" altLang="en-US" sz="1400" kern="1200"/>
        </a:p>
      </dsp:txBody>
      <dsp:txXfrm>
        <a:off x="4259769" y="1220326"/>
        <a:ext cx="419816" cy="294196"/>
      </dsp:txXfrm>
    </dsp:sp>
    <dsp:sp modelId="{BBD78C17-1ABC-4D97-8E88-9808A24FE5D1}">
      <dsp:nvSpPr>
        <dsp:cNvPr id="0" name=""/>
        <dsp:cNvSpPr/>
      </dsp:nvSpPr>
      <dsp:spPr>
        <a:xfrm>
          <a:off x="4586482" y="1627730"/>
          <a:ext cx="1282003" cy="9240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latinLnBrk="1">
            <a:lnSpc>
              <a:spcPct val="90000"/>
            </a:lnSpc>
            <a:spcBef>
              <a:spcPct val="0"/>
            </a:spcBef>
            <a:spcAft>
              <a:spcPct val="35000"/>
            </a:spcAft>
          </a:pPr>
          <a:r>
            <a:rPr lang="en-US" altLang="ko-KR" sz="1400" b="1" kern="1200" dirty="0" smtClean="0">
              <a:solidFill>
                <a:schemeClr val="tx1"/>
              </a:solidFill>
            </a:rPr>
            <a:t>Inner</a:t>
          </a:r>
          <a:endParaRPr lang="ko-KR" altLang="en-US" sz="1400" b="1" kern="1200" dirty="0">
            <a:solidFill>
              <a:schemeClr val="tx1"/>
            </a:solidFill>
          </a:endParaRPr>
        </a:p>
      </dsp:txBody>
      <dsp:txXfrm>
        <a:off x="4774227" y="1763048"/>
        <a:ext cx="906513" cy="653374"/>
      </dsp:txXfrm>
    </dsp:sp>
    <dsp:sp modelId="{8EA478BD-B95C-4213-ACE6-1ED1F1B4BAB6}">
      <dsp:nvSpPr>
        <dsp:cNvPr id="0" name=""/>
        <dsp:cNvSpPr/>
      </dsp:nvSpPr>
      <dsp:spPr>
        <a:xfrm rot="6657401">
          <a:off x="4553782" y="2818044"/>
          <a:ext cx="608168" cy="4735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latinLnBrk="1">
            <a:lnSpc>
              <a:spcPct val="90000"/>
            </a:lnSpc>
            <a:spcBef>
              <a:spcPct val="0"/>
            </a:spcBef>
            <a:spcAft>
              <a:spcPct val="35000"/>
            </a:spcAft>
          </a:pPr>
          <a:endParaRPr lang="ko-KR" altLang="en-US" sz="1300" kern="1200"/>
        </a:p>
      </dsp:txBody>
      <dsp:txXfrm rot="10800000">
        <a:off x="4650213" y="2846418"/>
        <a:ext cx="466113" cy="284110"/>
      </dsp:txXfrm>
    </dsp:sp>
    <dsp:sp modelId="{4BC42321-F4B4-4E99-A11C-F6235EB49539}">
      <dsp:nvSpPr>
        <dsp:cNvPr id="0" name=""/>
        <dsp:cNvSpPr/>
      </dsp:nvSpPr>
      <dsp:spPr>
        <a:xfrm>
          <a:off x="3850183" y="3586913"/>
          <a:ext cx="1240347" cy="959338"/>
        </a:xfrm>
        <a:prstGeom prst="ellips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latinLnBrk="1">
            <a:lnSpc>
              <a:spcPct val="90000"/>
            </a:lnSpc>
            <a:spcBef>
              <a:spcPct val="0"/>
            </a:spcBef>
            <a:spcAft>
              <a:spcPct val="35000"/>
            </a:spcAft>
          </a:pPr>
          <a:r>
            <a:rPr lang="en-US" altLang="ko-KR" sz="1400" b="1" kern="1200" dirty="0" smtClean="0">
              <a:solidFill>
                <a:schemeClr val="tx1"/>
              </a:solidFill>
            </a:rPr>
            <a:t>outer</a:t>
          </a:r>
          <a:endParaRPr lang="ko-KR" altLang="en-US" sz="1400" b="1" kern="1200" dirty="0">
            <a:solidFill>
              <a:schemeClr val="tx1"/>
            </a:solidFill>
          </a:endParaRPr>
        </a:p>
      </dsp:txBody>
      <dsp:txXfrm>
        <a:off x="4031828" y="3727405"/>
        <a:ext cx="877057" cy="678354"/>
      </dsp:txXfrm>
    </dsp:sp>
    <dsp:sp modelId="{E9FCC49D-BAEB-4064-A3F6-4EB88BB7A683}">
      <dsp:nvSpPr>
        <dsp:cNvPr id="0" name=""/>
        <dsp:cNvSpPr/>
      </dsp:nvSpPr>
      <dsp:spPr>
        <a:xfrm rot="10821902">
          <a:off x="3163593" y="3823044"/>
          <a:ext cx="485212" cy="4735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latinLnBrk="1">
            <a:lnSpc>
              <a:spcPct val="90000"/>
            </a:lnSpc>
            <a:spcBef>
              <a:spcPct val="0"/>
            </a:spcBef>
            <a:spcAft>
              <a:spcPct val="35000"/>
            </a:spcAft>
          </a:pPr>
          <a:endParaRPr lang="ko-KR" altLang="en-US" sz="1300" kern="1200"/>
        </a:p>
      </dsp:txBody>
      <dsp:txXfrm rot="10800000">
        <a:off x="3305647" y="3918200"/>
        <a:ext cx="343157" cy="284110"/>
      </dsp:txXfrm>
    </dsp:sp>
    <dsp:sp modelId="{3DE1F4F8-A524-45C3-9F42-A2057B86CA71}">
      <dsp:nvSpPr>
        <dsp:cNvPr id="0" name=""/>
        <dsp:cNvSpPr/>
      </dsp:nvSpPr>
      <dsp:spPr>
        <a:xfrm>
          <a:off x="1573821" y="3581809"/>
          <a:ext cx="1360936" cy="941309"/>
        </a:xfrm>
        <a:prstGeom prst="ellipse">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latinLnBrk="1">
            <a:lnSpc>
              <a:spcPct val="90000"/>
            </a:lnSpc>
            <a:spcBef>
              <a:spcPct val="0"/>
            </a:spcBef>
            <a:spcAft>
              <a:spcPct val="35000"/>
            </a:spcAft>
          </a:pPr>
          <a:r>
            <a:rPr lang="en-US" altLang="ko-KR" sz="1400" b="1" kern="1200" dirty="0" err="1" smtClean="0">
              <a:solidFill>
                <a:schemeClr val="tx1"/>
              </a:solidFill>
            </a:rPr>
            <a:t>Heathly</a:t>
          </a:r>
          <a:endParaRPr lang="ko-KR" altLang="en-US" sz="1400" b="1" kern="1200" dirty="0">
            <a:solidFill>
              <a:schemeClr val="tx1"/>
            </a:solidFill>
          </a:endParaRPr>
        </a:p>
      </dsp:txBody>
      <dsp:txXfrm>
        <a:off x="1773125" y="3719661"/>
        <a:ext cx="962328" cy="665605"/>
      </dsp:txXfrm>
    </dsp:sp>
    <dsp:sp modelId="{1411DE3A-8F2E-4891-8744-070930F30DA0}">
      <dsp:nvSpPr>
        <dsp:cNvPr id="0" name=""/>
        <dsp:cNvSpPr/>
      </dsp:nvSpPr>
      <dsp:spPr>
        <a:xfrm rot="15192605">
          <a:off x="1697895" y="2876574"/>
          <a:ext cx="546068" cy="4735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latinLnBrk="1">
            <a:lnSpc>
              <a:spcPct val="90000"/>
            </a:lnSpc>
            <a:spcBef>
              <a:spcPct val="0"/>
            </a:spcBef>
            <a:spcAft>
              <a:spcPct val="35000"/>
            </a:spcAft>
          </a:pPr>
          <a:endParaRPr lang="ko-KR" altLang="en-US" sz="1300" kern="1200"/>
        </a:p>
      </dsp:txBody>
      <dsp:txXfrm rot="10800000">
        <a:off x="1789440" y="3039277"/>
        <a:ext cx="404013" cy="284110"/>
      </dsp:txXfrm>
    </dsp:sp>
    <dsp:sp modelId="{9CA869DC-3086-4CC5-BD0D-65F872DAE6D3}">
      <dsp:nvSpPr>
        <dsp:cNvPr id="0" name=""/>
        <dsp:cNvSpPr/>
      </dsp:nvSpPr>
      <dsp:spPr>
        <a:xfrm>
          <a:off x="1028939" y="1549323"/>
          <a:ext cx="1263862" cy="1072786"/>
        </a:xfrm>
        <a:prstGeom prst="ellipse">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latinLnBrk="1">
            <a:lnSpc>
              <a:spcPct val="90000"/>
            </a:lnSpc>
            <a:spcBef>
              <a:spcPct val="0"/>
            </a:spcBef>
            <a:spcAft>
              <a:spcPct val="35000"/>
            </a:spcAft>
          </a:pPr>
          <a:r>
            <a:rPr lang="en-US" altLang="ko-KR" sz="1400" b="1" kern="1200" dirty="0" smtClean="0">
              <a:solidFill>
                <a:schemeClr val="tx1"/>
              </a:solidFill>
            </a:rPr>
            <a:t>Beauty</a:t>
          </a:r>
          <a:endParaRPr lang="ko-KR" altLang="en-US" sz="1400" b="1" kern="1200" dirty="0">
            <a:solidFill>
              <a:schemeClr val="tx1"/>
            </a:solidFill>
          </a:endParaRPr>
        </a:p>
      </dsp:txBody>
      <dsp:txXfrm>
        <a:off x="1214027" y="1706429"/>
        <a:ext cx="893686" cy="758574"/>
      </dsp:txXfrm>
    </dsp:sp>
    <dsp:sp modelId="{CCCA72EB-CA73-48FD-819A-B6827F1C0E32}">
      <dsp:nvSpPr>
        <dsp:cNvPr id="0" name=""/>
        <dsp:cNvSpPr/>
      </dsp:nvSpPr>
      <dsp:spPr>
        <a:xfrm rot="19418379">
          <a:off x="2265637" y="1205836"/>
          <a:ext cx="537616" cy="4735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latinLnBrk="1">
            <a:lnSpc>
              <a:spcPct val="90000"/>
            </a:lnSpc>
            <a:spcBef>
              <a:spcPct val="0"/>
            </a:spcBef>
            <a:spcAft>
              <a:spcPct val="35000"/>
            </a:spcAft>
          </a:pPr>
          <a:endParaRPr lang="ko-KR" altLang="en-US" sz="1300" kern="1200"/>
        </a:p>
      </dsp:txBody>
      <dsp:txXfrm>
        <a:off x="2279466" y="1342648"/>
        <a:ext cx="395561" cy="284110"/>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FE0296A1-63C5-4F2C-8578-8EB4B5765E33}" type="datetimeFigureOut">
              <a:rPr lang="ko-KR" altLang="en-US" smtClean="0"/>
              <a:t>2015-09-16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E0D0E3A-6F41-4928-9BF2-C990EAAD0E13}" type="slidenum">
              <a:rPr lang="ko-KR" altLang="en-US" smtClean="0"/>
              <a:t>‹#›</a:t>
            </a:fld>
            <a:endParaRPr lang="ko-KR" altLang="en-US"/>
          </a:p>
        </p:txBody>
      </p:sp>
    </p:spTree>
    <p:extLst>
      <p:ext uri="{BB962C8B-B14F-4D97-AF65-F5344CB8AC3E}">
        <p14:creationId xmlns:p14="http://schemas.microsoft.com/office/powerpoint/2010/main" val="1589885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FE0296A1-63C5-4F2C-8578-8EB4B5765E33}" type="datetimeFigureOut">
              <a:rPr lang="ko-KR" altLang="en-US" smtClean="0"/>
              <a:t>2015-09-16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E0D0E3A-6F41-4928-9BF2-C990EAAD0E13}" type="slidenum">
              <a:rPr lang="ko-KR" altLang="en-US" smtClean="0"/>
              <a:t>‹#›</a:t>
            </a:fld>
            <a:endParaRPr lang="ko-KR" altLang="en-US"/>
          </a:p>
        </p:txBody>
      </p:sp>
    </p:spTree>
    <p:extLst>
      <p:ext uri="{BB962C8B-B14F-4D97-AF65-F5344CB8AC3E}">
        <p14:creationId xmlns:p14="http://schemas.microsoft.com/office/powerpoint/2010/main" val="2598810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FE0296A1-63C5-4F2C-8578-8EB4B5765E33}" type="datetimeFigureOut">
              <a:rPr lang="ko-KR" altLang="en-US" smtClean="0"/>
              <a:t>2015-09-16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E0D0E3A-6F41-4928-9BF2-C990EAAD0E13}" type="slidenum">
              <a:rPr lang="ko-KR" altLang="en-US" smtClean="0"/>
              <a:t>‹#›</a:t>
            </a:fld>
            <a:endParaRPr lang="ko-KR" altLang="en-US"/>
          </a:p>
        </p:txBody>
      </p:sp>
    </p:spTree>
    <p:extLst>
      <p:ext uri="{BB962C8B-B14F-4D97-AF65-F5344CB8AC3E}">
        <p14:creationId xmlns:p14="http://schemas.microsoft.com/office/powerpoint/2010/main" val="1835045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FE0296A1-63C5-4F2C-8578-8EB4B5765E33}" type="datetimeFigureOut">
              <a:rPr lang="ko-KR" altLang="en-US" smtClean="0"/>
              <a:t>2015-09-16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E0D0E3A-6F41-4928-9BF2-C990EAAD0E13}" type="slidenum">
              <a:rPr lang="ko-KR" altLang="en-US" smtClean="0"/>
              <a:t>‹#›</a:t>
            </a:fld>
            <a:endParaRPr lang="ko-KR" altLang="en-US"/>
          </a:p>
        </p:txBody>
      </p:sp>
    </p:spTree>
    <p:extLst>
      <p:ext uri="{BB962C8B-B14F-4D97-AF65-F5344CB8AC3E}">
        <p14:creationId xmlns:p14="http://schemas.microsoft.com/office/powerpoint/2010/main" val="157811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FE0296A1-63C5-4F2C-8578-8EB4B5765E33}" type="datetimeFigureOut">
              <a:rPr lang="ko-KR" altLang="en-US" smtClean="0"/>
              <a:t>2015-09-16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E0D0E3A-6F41-4928-9BF2-C990EAAD0E13}" type="slidenum">
              <a:rPr lang="ko-KR" altLang="en-US" smtClean="0"/>
              <a:t>‹#›</a:t>
            </a:fld>
            <a:endParaRPr lang="ko-KR" altLang="en-US"/>
          </a:p>
        </p:txBody>
      </p:sp>
    </p:spTree>
    <p:extLst>
      <p:ext uri="{BB962C8B-B14F-4D97-AF65-F5344CB8AC3E}">
        <p14:creationId xmlns:p14="http://schemas.microsoft.com/office/powerpoint/2010/main" val="619311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FE0296A1-63C5-4F2C-8578-8EB4B5765E33}" type="datetimeFigureOut">
              <a:rPr lang="ko-KR" altLang="en-US" smtClean="0"/>
              <a:t>2015-09-16</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3E0D0E3A-6F41-4928-9BF2-C990EAAD0E13}" type="slidenum">
              <a:rPr lang="ko-KR" altLang="en-US" smtClean="0"/>
              <a:t>‹#›</a:t>
            </a:fld>
            <a:endParaRPr lang="ko-KR" altLang="en-US"/>
          </a:p>
        </p:txBody>
      </p:sp>
    </p:spTree>
    <p:extLst>
      <p:ext uri="{BB962C8B-B14F-4D97-AF65-F5344CB8AC3E}">
        <p14:creationId xmlns:p14="http://schemas.microsoft.com/office/powerpoint/2010/main" val="3425973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FE0296A1-63C5-4F2C-8578-8EB4B5765E33}" type="datetimeFigureOut">
              <a:rPr lang="ko-KR" altLang="en-US" smtClean="0"/>
              <a:t>2015-09-16</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3E0D0E3A-6F41-4928-9BF2-C990EAAD0E13}" type="slidenum">
              <a:rPr lang="ko-KR" altLang="en-US" smtClean="0"/>
              <a:t>‹#›</a:t>
            </a:fld>
            <a:endParaRPr lang="ko-KR" altLang="en-US"/>
          </a:p>
        </p:txBody>
      </p:sp>
    </p:spTree>
    <p:extLst>
      <p:ext uri="{BB962C8B-B14F-4D97-AF65-F5344CB8AC3E}">
        <p14:creationId xmlns:p14="http://schemas.microsoft.com/office/powerpoint/2010/main" val="1226496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FE0296A1-63C5-4F2C-8578-8EB4B5765E33}" type="datetimeFigureOut">
              <a:rPr lang="ko-KR" altLang="en-US" smtClean="0"/>
              <a:t>2015-09-16</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3E0D0E3A-6F41-4928-9BF2-C990EAAD0E13}" type="slidenum">
              <a:rPr lang="ko-KR" altLang="en-US" smtClean="0"/>
              <a:t>‹#›</a:t>
            </a:fld>
            <a:endParaRPr lang="ko-KR" altLang="en-US"/>
          </a:p>
        </p:txBody>
      </p:sp>
    </p:spTree>
    <p:extLst>
      <p:ext uri="{BB962C8B-B14F-4D97-AF65-F5344CB8AC3E}">
        <p14:creationId xmlns:p14="http://schemas.microsoft.com/office/powerpoint/2010/main" val="3720362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FE0296A1-63C5-4F2C-8578-8EB4B5765E33}" type="datetimeFigureOut">
              <a:rPr lang="ko-KR" altLang="en-US" smtClean="0"/>
              <a:t>2015-09-16</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3E0D0E3A-6F41-4928-9BF2-C990EAAD0E13}" type="slidenum">
              <a:rPr lang="ko-KR" altLang="en-US" smtClean="0"/>
              <a:t>‹#›</a:t>
            </a:fld>
            <a:endParaRPr lang="ko-KR" altLang="en-US"/>
          </a:p>
        </p:txBody>
      </p:sp>
    </p:spTree>
    <p:extLst>
      <p:ext uri="{BB962C8B-B14F-4D97-AF65-F5344CB8AC3E}">
        <p14:creationId xmlns:p14="http://schemas.microsoft.com/office/powerpoint/2010/main" val="909607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FE0296A1-63C5-4F2C-8578-8EB4B5765E33}" type="datetimeFigureOut">
              <a:rPr lang="ko-KR" altLang="en-US" smtClean="0"/>
              <a:t>2015-09-16</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3E0D0E3A-6F41-4928-9BF2-C990EAAD0E13}" type="slidenum">
              <a:rPr lang="ko-KR" altLang="en-US" smtClean="0"/>
              <a:t>‹#›</a:t>
            </a:fld>
            <a:endParaRPr lang="ko-KR" altLang="en-US"/>
          </a:p>
        </p:txBody>
      </p:sp>
    </p:spTree>
    <p:extLst>
      <p:ext uri="{BB962C8B-B14F-4D97-AF65-F5344CB8AC3E}">
        <p14:creationId xmlns:p14="http://schemas.microsoft.com/office/powerpoint/2010/main" val="2236024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FE0296A1-63C5-4F2C-8578-8EB4B5765E33}" type="datetimeFigureOut">
              <a:rPr lang="ko-KR" altLang="en-US" smtClean="0"/>
              <a:t>2015-09-16</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3E0D0E3A-6F41-4928-9BF2-C990EAAD0E13}" type="slidenum">
              <a:rPr lang="ko-KR" altLang="en-US" smtClean="0"/>
              <a:t>‹#›</a:t>
            </a:fld>
            <a:endParaRPr lang="ko-KR" altLang="en-US"/>
          </a:p>
        </p:txBody>
      </p:sp>
    </p:spTree>
    <p:extLst>
      <p:ext uri="{BB962C8B-B14F-4D97-AF65-F5344CB8AC3E}">
        <p14:creationId xmlns:p14="http://schemas.microsoft.com/office/powerpoint/2010/main" val="129636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296A1-63C5-4F2C-8578-8EB4B5765E33}" type="datetimeFigureOut">
              <a:rPr lang="ko-KR" altLang="en-US" smtClean="0"/>
              <a:t>2015-09-16</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0D0E3A-6F41-4928-9BF2-C990EAAD0E13}" type="slidenum">
              <a:rPr lang="ko-KR" altLang="en-US" smtClean="0"/>
              <a:t>‹#›</a:t>
            </a:fld>
            <a:endParaRPr lang="ko-KR" altLang="en-US"/>
          </a:p>
        </p:txBody>
      </p:sp>
    </p:spTree>
    <p:extLst>
      <p:ext uri="{BB962C8B-B14F-4D97-AF65-F5344CB8AC3E}">
        <p14:creationId xmlns:p14="http://schemas.microsoft.com/office/powerpoint/2010/main" val="1579127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6.png"/><Relationship Id="rId7" Type="http://schemas.openxmlformats.org/officeDocument/2006/relationships/diagramColors" Target="../diagrams/colors2.xml"/><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부제목 2"/>
          <p:cNvSpPr>
            <a:spLocks noGrp="1"/>
          </p:cNvSpPr>
          <p:nvPr>
            <p:ph type="subTitle" idx="1"/>
          </p:nvPr>
        </p:nvSpPr>
        <p:spPr/>
        <p:txBody>
          <a:bodyPr/>
          <a:lstStyle/>
          <a:p>
            <a:r>
              <a:rPr lang="ja-JP" altLang="en-US" dirty="0" smtClean="0">
                <a:solidFill>
                  <a:schemeClr val="tx1"/>
                </a:solidFill>
                <a:latin typeface="AR P丸ゴシック体M" panose="020B0600010101010101" pitchFamily="50" charset="-128"/>
                <a:ea typeface="AR P丸ゴシック体M" panose="020B0600010101010101" pitchFamily="50" charset="-128"/>
              </a:rPr>
              <a:t>東洋医学の理解</a:t>
            </a:r>
            <a:endParaRPr lang="ko-KR" altLang="en-US" dirty="0">
              <a:solidFill>
                <a:schemeClr val="tx1"/>
              </a:solidFill>
              <a:latin typeface="AR P丸ゴシック体M" panose="020B0600010101010101" pitchFamily="50" charset="-128"/>
            </a:endParaRPr>
          </a:p>
        </p:txBody>
      </p:sp>
      <p:sp>
        <p:nvSpPr>
          <p:cNvPr id="4" name="TextBox 3"/>
          <p:cNvSpPr txBox="1"/>
          <p:nvPr/>
        </p:nvSpPr>
        <p:spPr>
          <a:xfrm>
            <a:off x="4786313" y="2143125"/>
            <a:ext cx="2071687" cy="276225"/>
          </a:xfrm>
          <a:prstGeom prst="rect">
            <a:avLst/>
          </a:prstGeom>
          <a:noFill/>
        </p:spPr>
        <p:txBody>
          <a:bodyPr>
            <a:spAutoFit/>
          </a:bodyPr>
          <a:lstStyle/>
          <a:p>
            <a:pPr fontAlgn="auto">
              <a:spcBef>
                <a:spcPts val="0"/>
              </a:spcBef>
              <a:spcAft>
                <a:spcPts val="0"/>
              </a:spcAft>
              <a:defRPr/>
            </a:pPr>
            <a:r>
              <a:rPr kumimoji="0" lang="ko-KR" altLang="en-US" sz="1200" dirty="0">
                <a:solidFill>
                  <a:schemeClr val="accent1">
                    <a:lumMod val="60000"/>
                    <a:lumOff val="40000"/>
                  </a:schemeClr>
                </a:solidFill>
                <a:latin typeface="+mn-lt"/>
                <a:ea typeface="+mn-ea"/>
              </a:rPr>
              <a:t>한국의 전통을 세계로</a:t>
            </a:r>
          </a:p>
        </p:txBody>
      </p:sp>
      <p:pic>
        <p:nvPicPr>
          <p:cNvPr id="5" name="Picture 3"/>
          <p:cNvPicPr>
            <a:picLocks noChangeAspect="1" noChangeArrowheads="1"/>
          </p:cNvPicPr>
          <p:nvPr/>
        </p:nvPicPr>
        <p:blipFill>
          <a:blip r:embed="rId2" cstate="print"/>
          <a:srcRect/>
          <a:stretch>
            <a:fillRect/>
          </a:stretch>
        </p:blipFill>
        <p:spPr bwMode="auto">
          <a:xfrm>
            <a:off x="2857482" y="2357430"/>
            <a:ext cx="3643312" cy="1071563"/>
          </a:xfrm>
          <a:prstGeom prst="rect">
            <a:avLst/>
          </a:prstGeom>
          <a:noFill/>
          <a:ln w="9525">
            <a:noFill/>
            <a:miter lim="800000"/>
            <a:headEnd/>
            <a:tailEnd/>
          </a:ln>
        </p:spPr>
      </p:pic>
      <p:pic>
        <p:nvPicPr>
          <p:cNvPr id="6" name="_x82831616" descr="EMB000006f01011"/>
          <p:cNvPicPr>
            <a:picLocks noChangeAspect="1" noChangeArrowheads="1"/>
          </p:cNvPicPr>
          <p:nvPr/>
        </p:nvPicPr>
        <p:blipFill>
          <a:blip r:embed="rId3" cstate="print"/>
          <a:srcRect l="49283" t="72229" r="32805" b="3992"/>
          <a:stretch>
            <a:fillRect/>
          </a:stretch>
        </p:blipFill>
        <p:spPr bwMode="auto">
          <a:xfrm>
            <a:off x="1928794" y="2357430"/>
            <a:ext cx="928688" cy="1057275"/>
          </a:xfrm>
          <a:prstGeom prst="rect">
            <a:avLst/>
          </a:prstGeom>
          <a:noFill/>
          <a:ln w="9525">
            <a:noFill/>
            <a:miter lim="800000"/>
            <a:headEnd/>
            <a:tailEnd/>
          </a:ln>
        </p:spPr>
      </p:pic>
    </p:spTree>
    <p:extLst>
      <p:ext uri="{BB962C8B-B14F-4D97-AF65-F5344CB8AC3E}">
        <p14:creationId xmlns:p14="http://schemas.microsoft.com/office/powerpoint/2010/main" val="3526716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71" y="0"/>
            <a:ext cx="3794583" cy="1052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직사각형 7"/>
          <p:cNvSpPr/>
          <p:nvPr/>
        </p:nvSpPr>
        <p:spPr>
          <a:xfrm>
            <a:off x="5148064" y="233979"/>
            <a:ext cx="1005403" cy="584775"/>
          </a:xfrm>
          <a:prstGeom prst="rect">
            <a:avLst/>
          </a:prstGeom>
        </p:spPr>
        <p:txBody>
          <a:bodyPr wrap="none">
            <a:spAutoFit/>
          </a:bodyPr>
          <a:lstStyle/>
          <a:p>
            <a:r>
              <a:rPr lang="ja-JP" altLang="en-US" sz="3200" dirty="0" smtClean="0">
                <a:latin typeface="AR P丸ゴシック体M" panose="020B0600010101010101" pitchFamily="50" charset="-128"/>
                <a:ea typeface="AR P丸ゴシック体M" panose="020B0600010101010101" pitchFamily="50" charset="-128"/>
              </a:rPr>
              <a:t>督脈</a:t>
            </a:r>
            <a:endParaRPr lang="ko-KR" altLang="en-US" sz="3200" dirty="0"/>
          </a:p>
        </p:txBody>
      </p:sp>
      <p:sp>
        <p:nvSpPr>
          <p:cNvPr id="9" name="TextBox 8"/>
          <p:cNvSpPr txBox="1"/>
          <p:nvPr/>
        </p:nvSpPr>
        <p:spPr>
          <a:xfrm>
            <a:off x="5148064" y="2348880"/>
            <a:ext cx="3456384" cy="1631216"/>
          </a:xfrm>
          <a:prstGeom prst="rect">
            <a:avLst/>
          </a:prstGeom>
          <a:noFill/>
        </p:spPr>
        <p:txBody>
          <a:bodyPr wrap="square" rtlCol="0">
            <a:spAutoFit/>
          </a:bodyPr>
          <a:lstStyle/>
          <a:p>
            <a:r>
              <a:rPr lang="ja-JP" altLang="en-US" sz="1600" dirty="0" smtClean="0">
                <a:latin typeface="AR P丸ゴシック体M" panose="020B0600010101010101" pitchFamily="50" charset="-128"/>
                <a:ea typeface="AR P丸ゴシック体M" panose="020B0600010101010101" pitchFamily="50" charset="-128"/>
              </a:rPr>
              <a:t>督脈は体の後正中線を流れる気の循環路です。</a:t>
            </a:r>
            <a:endParaRPr lang="en-US" altLang="ja-JP" sz="1600" dirty="0" smtClean="0">
              <a:latin typeface="AR P丸ゴシック体M" panose="020B0600010101010101" pitchFamily="50" charset="-128"/>
              <a:ea typeface="AR P丸ゴシック体M" panose="020B0600010101010101" pitchFamily="50" charset="-128"/>
            </a:endParaRPr>
          </a:p>
          <a:p>
            <a:r>
              <a:rPr lang="ja-JP" altLang="en-US" sz="1600" dirty="0" smtClean="0">
                <a:latin typeface="AR P丸ゴシック体M" panose="020B0600010101010101" pitchFamily="50" charset="-128"/>
                <a:ea typeface="AR P丸ゴシック体M" panose="020B0600010101010101" pitchFamily="50" charset="-128"/>
              </a:rPr>
              <a:t>督脈を通り腎臓の水気が体の上方へ昇っていきます。</a:t>
            </a:r>
            <a:endParaRPr lang="en-US" altLang="ja-JP" sz="1600" dirty="0" smtClean="0">
              <a:latin typeface="AR P丸ゴシック体M" panose="020B0600010101010101" pitchFamily="50" charset="-128"/>
              <a:ea typeface="AR P丸ゴシック体M" panose="020B0600010101010101" pitchFamily="50" charset="-128"/>
            </a:endParaRPr>
          </a:p>
          <a:p>
            <a:endParaRPr lang="en-US" altLang="ko-KR" sz="1600" dirty="0">
              <a:latin typeface="AR P丸ゴシック体M" panose="020B0600010101010101" pitchFamily="50" charset="-128"/>
              <a:ea typeface="AR P丸ゴシック体M" panose="020B0600010101010101" pitchFamily="50" charset="-128"/>
            </a:endParaRPr>
          </a:p>
          <a:p>
            <a:r>
              <a:rPr lang="ja-JP" altLang="en-US" sz="1600" dirty="0" smtClean="0">
                <a:latin typeface="AR P丸ゴシック体M" panose="020B0600010101010101" pitchFamily="50" charset="-128"/>
                <a:ea typeface="AR P丸ゴシック体M" panose="020B0600010101010101" pitchFamily="50" charset="-128"/>
              </a:rPr>
              <a:t>　　　　水昇火降、頭寒足熱</a:t>
            </a:r>
            <a:endParaRPr lang="ko-KR" altLang="en-US" sz="1600" dirty="0"/>
          </a:p>
        </p:txBody>
      </p:sp>
      <p:sp>
        <p:nvSpPr>
          <p:cNvPr id="10" name="직사각형 7"/>
          <p:cNvSpPr/>
          <p:nvPr/>
        </p:nvSpPr>
        <p:spPr>
          <a:xfrm>
            <a:off x="6011546" y="1484784"/>
            <a:ext cx="1729420" cy="584775"/>
          </a:xfrm>
          <a:prstGeom prst="rect">
            <a:avLst/>
          </a:prstGeom>
        </p:spPr>
        <p:txBody>
          <a:bodyPr wrap="square">
            <a:spAutoFit/>
          </a:bodyPr>
          <a:lstStyle/>
          <a:p>
            <a:r>
              <a:rPr lang="ja-JP" altLang="en-US" sz="2800" dirty="0">
                <a:solidFill>
                  <a:srgbClr val="00B0F0"/>
                </a:solidFill>
                <a:latin typeface="AR P丸ゴシック体M" panose="020B0600010101010101" pitchFamily="50" charset="-128"/>
                <a:ea typeface="AR P丸ゴシック体M" panose="020B0600010101010101" pitchFamily="50" charset="-128"/>
              </a:rPr>
              <a:t>陽</a:t>
            </a:r>
            <a:r>
              <a:rPr lang="ja-JP" altLang="en-US" sz="2800" dirty="0" smtClean="0">
                <a:solidFill>
                  <a:srgbClr val="00B0F0"/>
                </a:solidFill>
                <a:latin typeface="AR P丸ゴシック体M" panose="020B0600010101010101" pitchFamily="50" charset="-128"/>
                <a:ea typeface="AR P丸ゴシック体M" panose="020B0600010101010101" pitchFamily="50" charset="-128"/>
              </a:rPr>
              <a:t>脈の海</a:t>
            </a:r>
            <a:r>
              <a:rPr lang="ko-KR" altLang="en-US" sz="3200" i="1" dirty="0" smtClean="0"/>
              <a:t> </a:t>
            </a:r>
            <a:endParaRPr lang="ko-KR" altLang="en-US" sz="3200" dirty="0"/>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340768"/>
            <a:ext cx="4688337" cy="4608512"/>
          </a:xfrm>
          <a:prstGeom prst="rect">
            <a:avLst/>
          </a:prstGeom>
        </p:spPr>
      </p:pic>
    </p:spTree>
    <p:extLst>
      <p:ext uri="{BB962C8B-B14F-4D97-AF65-F5344CB8AC3E}">
        <p14:creationId xmlns:p14="http://schemas.microsoft.com/office/powerpoint/2010/main" val="393176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a:spLocks noGrp="1"/>
          </p:cNvSpPr>
          <p:nvPr>
            <p:ph type="title"/>
          </p:nvPr>
        </p:nvSpPr>
        <p:spPr>
          <a:xfrm>
            <a:off x="3779912" y="0"/>
            <a:ext cx="4824536" cy="1052736"/>
          </a:xfrm>
        </p:spPr>
        <p:txBody>
          <a:bodyPr>
            <a:normAutofit/>
          </a:bodyPr>
          <a:lstStyle/>
          <a:p>
            <a:r>
              <a:rPr lang="ja-JP" altLang="en-US" sz="3200" dirty="0" smtClean="0">
                <a:latin typeface="AR P丸ゴシック体M" panose="020B0600010101010101" pitchFamily="50" charset="-128"/>
                <a:ea typeface="AR P丸ゴシック体M" panose="020B0600010101010101" pitchFamily="50" charset="-128"/>
              </a:rPr>
              <a:t>温熱療法 </a:t>
            </a:r>
            <a:r>
              <a:rPr lang="en-US" altLang="ja-JP" sz="3200" dirty="0" smtClean="0">
                <a:latin typeface="AR P丸ゴシック体M" panose="020B0600010101010101" pitchFamily="50" charset="-128"/>
                <a:ea typeface="AR P丸ゴシック体M" panose="020B0600010101010101" pitchFamily="50" charset="-128"/>
              </a:rPr>
              <a:t>- </a:t>
            </a:r>
            <a:r>
              <a:rPr lang="ja-JP" altLang="en-US" sz="3200" dirty="0" smtClean="0">
                <a:latin typeface="AR P丸ゴシック体M" panose="020B0600010101010101" pitchFamily="50" charset="-128"/>
                <a:ea typeface="AR P丸ゴシック体M" panose="020B0600010101010101" pitchFamily="50" charset="-128"/>
              </a:rPr>
              <a:t>黄土座浴</a:t>
            </a:r>
            <a:endParaRPr lang="ko-KR" altLang="en-US" sz="3200" dirty="0"/>
          </a:p>
        </p:txBody>
      </p:sp>
      <p:pic>
        <p:nvPicPr>
          <p:cNvPr id="5" name="그림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9824" y="1548978"/>
            <a:ext cx="2321519" cy="2888134"/>
          </a:xfrm>
          <a:prstGeom prst="ellipse">
            <a:avLst/>
          </a:prstGeom>
          <a:ln w="63500" cap="rnd">
            <a:no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71" y="0"/>
            <a:ext cx="3794583" cy="1052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직사각형 6"/>
          <p:cNvSpPr/>
          <p:nvPr/>
        </p:nvSpPr>
        <p:spPr>
          <a:xfrm>
            <a:off x="3933879" y="1052736"/>
            <a:ext cx="4742577" cy="5493812"/>
          </a:xfrm>
          <a:prstGeom prst="rect">
            <a:avLst/>
          </a:prstGeom>
        </p:spPr>
        <p:txBody>
          <a:bodyPr wrap="square">
            <a:spAutoFit/>
          </a:bodyPr>
          <a:lstStyle/>
          <a:p>
            <a:pPr algn="just" fontAlgn="auto">
              <a:lnSpc>
                <a:spcPct val="150000"/>
              </a:lnSpc>
              <a:spcBef>
                <a:spcPts val="0"/>
              </a:spcBef>
              <a:spcAft>
                <a:spcPts val="0"/>
              </a:spcAft>
              <a:defRPr/>
            </a:pPr>
            <a:r>
              <a:rPr lang="ja-JP" altLang="en-US" dirty="0">
                <a:latin typeface="AR P丸ゴシック体M" panose="020B0600010101010101" pitchFamily="50" charset="-128"/>
                <a:ea typeface="AR P丸ゴシック体M" panose="020B0600010101010101" pitchFamily="50" charset="-128"/>
              </a:rPr>
              <a:t>黄土</a:t>
            </a:r>
            <a:r>
              <a:rPr lang="ja-JP" altLang="en-US" dirty="0" smtClean="0">
                <a:latin typeface="AR P丸ゴシック体M" panose="020B0600010101010101" pitchFamily="50" charset="-128"/>
                <a:ea typeface="AR P丸ゴシック体M" panose="020B0600010101010101" pitchFamily="50" charset="-128"/>
              </a:rPr>
              <a:t>は昔から“生きて息をする土”と呼ばれ、先祖の暮らしの中でいろいろと賢く利用されてきました。解毒</a:t>
            </a:r>
            <a:r>
              <a:rPr lang="ja-JP" altLang="en-US" dirty="0">
                <a:latin typeface="AR P丸ゴシック体M" panose="020B0600010101010101" pitchFamily="50" charset="-128"/>
                <a:ea typeface="AR P丸ゴシック体M" panose="020B0600010101010101" pitchFamily="50" charset="-128"/>
              </a:rPr>
              <a:t>作用</a:t>
            </a:r>
            <a:r>
              <a:rPr lang="ja-JP" altLang="en-US" dirty="0" smtClean="0">
                <a:latin typeface="AR P丸ゴシック体M" panose="020B0600010101010101" pitchFamily="50" charset="-128"/>
                <a:ea typeface="AR P丸ゴシック体M" panose="020B0600010101010101" pitchFamily="50" charset="-128"/>
              </a:rPr>
              <a:t>と浄化作用に優れ、黄土を捏ねて作られた壺を高温に加熱すると遠赤外線が大量に放出され、新陳代謝を円滑にして</a:t>
            </a:r>
            <a:r>
              <a:rPr lang="ja-JP" altLang="en-US" dirty="0" smtClean="0">
                <a:solidFill>
                  <a:srgbClr val="FF0000"/>
                </a:solidFill>
                <a:latin typeface="AR P丸ゴシック体M" panose="020B0600010101010101" pitchFamily="50" charset="-128"/>
                <a:ea typeface="AR P丸ゴシック体M" panose="020B0600010101010101" pitchFamily="50" charset="-128"/>
              </a:rPr>
              <a:t>血液循環、疲労回復、皮膚美容</a:t>
            </a:r>
            <a:r>
              <a:rPr lang="ja-JP" altLang="en-US" dirty="0" smtClean="0">
                <a:latin typeface="AR P丸ゴシック体M" panose="020B0600010101010101" pitchFamily="50" charset="-128"/>
                <a:ea typeface="AR P丸ゴシック体M" panose="020B0600010101010101" pitchFamily="50" charset="-128"/>
              </a:rPr>
              <a:t>に良いと知られています。</a:t>
            </a:r>
            <a:endParaRPr lang="en-US" altLang="ja-JP" dirty="0" smtClean="0">
              <a:latin typeface="AR P丸ゴシック体M" panose="020B0600010101010101" pitchFamily="50" charset="-128"/>
              <a:ea typeface="AR P丸ゴシック体M" panose="020B0600010101010101" pitchFamily="50" charset="-128"/>
            </a:endParaRPr>
          </a:p>
          <a:p>
            <a:pPr algn="just" fontAlgn="auto">
              <a:lnSpc>
                <a:spcPct val="150000"/>
              </a:lnSpc>
              <a:spcBef>
                <a:spcPts val="0"/>
              </a:spcBef>
              <a:spcAft>
                <a:spcPts val="0"/>
              </a:spcAft>
              <a:defRPr/>
            </a:pPr>
            <a:r>
              <a:rPr lang="ja-JP" altLang="en-US" dirty="0">
                <a:latin typeface="AR P丸ゴシック体M" panose="020B0600010101010101" pitchFamily="50" charset="-128"/>
                <a:ea typeface="AR P丸ゴシック体M" panose="020B0600010101010101" pitchFamily="50" charset="-128"/>
              </a:rPr>
              <a:t>黄土</a:t>
            </a:r>
            <a:r>
              <a:rPr lang="ja-JP" altLang="en-US" dirty="0" smtClean="0">
                <a:latin typeface="AR P丸ゴシック体M" panose="020B0600010101010101" pitchFamily="50" charset="-128"/>
                <a:ea typeface="AR P丸ゴシック体M" panose="020B0600010101010101" pitchFamily="50" charset="-128"/>
              </a:rPr>
              <a:t>で作られた座浴器は、女性の子宮を健康にするのはもちろん、産後ケア、皮膚美容、ダイエット等に</a:t>
            </a:r>
            <a:r>
              <a:rPr lang="ja-JP" altLang="en-US" dirty="0">
                <a:latin typeface="AR P丸ゴシック体M" panose="020B0600010101010101" pitchFamily="50" charset="-128"/>
                <a:ea typeface="AR P丸ゴシック体M" panose="020B0600010101010101" pitchFamily="50" charset="-128"/>
              </a:rPr>
              <a:t>効果</a:t>
            </a:r>
            <a:r>
              <a:rPr lang="ja-JP" altLang="en-US" dirty="0" smtClean="0">
                <a:latin typeface="AR P丸ゴシック体M" panose="020B0600010101010101" pitchFamily="50" charset="-128"/>
                <a:ea typeface="AR P丸ゴシック体M" panose="020B0600010101010101" pitchFamily="50" charset="-128"/>
              </a:rPr>
              <a:t>があり、男性にも</a:t>
            </a:r>
            <a:r>
              <a:rPr lang="ja-JP" altLang="en-US" dirty="0" smtClean="0">
                <a:solidFill>
                  <a:srgbClr val="FF0000"/>
                </a:solidFill>
                <a:latin typeface="AR P丸ゴシック体M" panose="020B0600010101010101" pitchFamily="50" charset="-128"/>
                <a:ea typeface="AR P丸ゴシック体M" panose="020B0600010101010101" pitchFamily="50" charset="-128"/>
              </a:rPr>
              <a:t>前立腺炎、痔、便秘、皮膚炎、アトピー、二日酔</a:t>
            </a:r>
            <a:r>
              <a:rPr lang="ja-JP" altLang="en-US" dirty="0" smtClean="0">
                <a:latin typeface="AR P丸ゴシック体M" panose="020B0600010101010101" pitchFamily="50" charset="-128"/>
                <a:ea typeface="AR P丸ゴシック体M" panose="020B0600010101010101" pitchFamily="50" charset="-128"/>
              </a:rPr>
              <a:t>等に効果を示す私たちの伝統的な生活の知恵が込められた製品です。</a:t>
            </a:r>
            <a:endParaRPr lang="en-US" altLang="ja-JP" dirty="0" smtClean="0">
              <a:latin typeface="AR P丸ゴシック体M" panose="020B0600010101010101" pitchFamily="50" charset="-128"/>
              <a:ea typeface="AR P丸ゴシック体M" panose="020B0600010101010101" pitchFamily="50" charset="-128"/>
            </a:endParaRPr>
          </a:p>
        </p:txBody>
      </p:sp>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4653136"/>
            <a:ext cx="3240360" cy="1717067"/>
          </a:xfrm>
          <a:prstGeom prst="rect">
            <a:avLst/>
          </a:prstGeom>
        </p:spPr>
      </p:pic>
    </p:spTree>
    <p:extLst>
      <p:ext uri="{BB962C8B-B14F-4D97-AF65-F5344CB8AC3E}">
        <p14:creationId xmlns:p14="http://schemas.microsoft.com/office/powerpoint/2010/main" val="1367468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779912" y="0"/>
            <a:ext cx="4896544" cy="1052736"/>
          </a:xfrm>
        </p:spPr>
        <p:txBody>
          <a:bodyPr>
            <a:normAutofit/>
          </a:bodyPr>
          <a:lstStyle/>
          <a:p>
            <a:r>
              <a:rPr lang="ja-JP" altLang="en-US" sz="3200" dirty="0" smtClean="0">
                <a:latin typeface="AR P丸ゴシック体M" panose="020B0600010101010101" pitchFamily="50" charset="-128"/>
                <a:ea typeface="AR P丸ゴシック体M" panose="020B0600010101010101" pitchFamily="50" charset="-128"/>
              </a:rPr>
              <a:t>黄土座浴の効能</a:t>
            </a:r>
            <a:endParaRPr lang="ko-KR" altLang="en-US" sz="32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71" y="0"/>
            <a:ext cx="3794583" cy="1052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17" y="2492896"/>
            <a:ext cx="3347948" cy="295618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다이어그램 5"/>
          <p:cNvGraphicFramePr/>
          <p:nvPr>
            <p:extLst>
              <p:ext uri="{D42A27DB-BD31-4B8C-83A1-F6EECF244321}">
                <p14:modId xmlns:p14="http://schemas.microsoft.com/office/powerpoint/2010/main" val="1808108443"/>
              </p:ext>
            </p:extLst>
          </p:nvPr>
        </p:nvGraphicFramePr>
        <p:xfrm>
          <a:off x="2843808" y="1876946"/>
          <a:ext cx="5832648"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2987824" y="2060848"/>
            <a:ext cx="288032" cy="369332"/>
          </a:xfrm>
          <a:prstGeom prst="rect">
            <a:avLst/>
          </a:prstGeom>
          <a:noFill/>
        </p:spPr>
        <p:txBody>
          <a:bodyPr wrap="square" rtlCol="0">
            <a:spAutoFit/>
          </a:bodyPr>
          <a:lstStyle/>
          <a:p>
            <a:r>
              <a:rPr lang="en-US" altLang="ko-KR" dirty="0" smtClean="0"/>
              <a:t>1</a:t>
            </a:r>
            <a:endParaRPr lang="ko-KR" altLang="en-US" dirty="0"/>
          </a:p>
        </p:txBody>
      </p:sp>
      <p:sp>
        <p:nvSpPr>
          <p:cNvPr id="8" name="TextBox 7"/>
          <p:cNvSpPr txBox="1"/>
          <p:nvPr/>
        </p:nvSpPr>
        <p:spPr>
          <a:xfrm>
            <a:off x="3275856" y="2636912"/>
            <a:ext cx="330540" cy="369332"/>
          </a:xfrm>
          <a:prstGeom prst="rect">
            <a:avLst/>
          </a:prstGeom>
          <a:noFill/>
        </p:spPr>
        <p:txBody>
          <a:bodyPr wrap="square" rtlCol="0">
            <a:spAutoFit/>
          </a:bodyPr>
          <a:lstStyle/>
          <a:p>
            <a:r>
              <a:rPr lang="en-US" altLang="ko-KR" dirty="0" smtClean="0"/>
              <a:t>2</a:t>
            </a:r>
            <a:endParaRPr lang="ko-KR" altLang="en-US" dirty="0"/>
          </a:p>
        </p:txBody>
      </p:sp>
      <p:sp>
        <p:nvSpPr>
          <p:cNvPr id="9" name="TextBox 8"/>
          <p:cNvSpPr txBox="1"/>
          <p:nvPr/>
        </p:nvSpPr>
        <p:spPr>
          <a:xfrm>
            <a:off x="3441126" y="3212976"/>
            <a:ext cx="338786" cy="369332"/>
          </a:xfrm>
          <a:prstGeom prst="rect">
            <a:avLst/>
          </a:prstGeom>
          <a:noFill/>
        </p:spPr>
        <p:txBody>
          <a:bodyPr wrap="square" rtlCol="0">
            <a:spAutoFit/>
          </a:bodyPr>
          <a:lstStyle/>
          <a:p>
            <a:r>
              <a:rPr lang="en-US" altLang="ko-KR" dirty="0" smtClean="0"/>
              <a:t>3</a:t>
            </a:r>
            <a:endParaRPr lang="ko-KR" altLang="en-US" dirty="0"/>
          </a:p>
        </p:txBody>
      </p:sp>
      <p:sp>
        <p:nvSpPr>
          <p:cNvPr id="10" name="TextBox 9"/>
          <p:cNvSpPr txBox="1"/>
          <p:nvPr/>
        </p:nvSpPr>
        <p:spPr>
          <a:xfrm>
            <a:off x="3441126" y="3789040"/>
            <a:ext cx="554810" cy="369332"/>
          </a:xfrm>
          <a:prstGeom prst="rect">
            <a:avLst/>
          </a:prstGeom>
          <a:noFill/>
        </p:spPr>
        <p:txBody>
          <a:bodyPr wrap="square" rtlCol="0">
            <a:spAutoFit/>
          </a:bodyPr>
          <a:lstStyle/>
          <a:p>
            <a:r>
              <a:rPr lang="en-US" altLang="ko-KR" dirty="0" smtClean="0"/>
              <a:t> 4</a:t>
            </a:r>
            <a:endParaRPr lang="ko-KR" altLang="en-US" dirty="0"/>
          </a:p>
        </p:txBody>
      </p:sp>
      <p:sp>
        <p:nvSpPr>
          <p:cNvPr id="11" name="TextBox 10"/>
          <p:cNvSpPr txBox="1"/>
          <p:nvPr/>
        </p:nvSpPr>
        <p:spPr>
          <a:xfrm>
            <a:off x="3441126" y="4293096"/>
            <a:ext cx="554810" cy="369332"/>
          </a:xfrm>
          <a:prstGeom prst="rect">
            <a:avLst/>
          </a:prstGeom>
          <a:noFill/>
        </p:spPr>
        <p:txBody>
          <a:bodyPr wrap="square" rtlCol="0">
            <a:spAutoFit/>
          </a:bodyPr>
          <a:lstStyle/>
          <a:p>
            <a:r>
              <a:rPr lang="en-US" altLang="ko-KR" dirty="0" smtClean="0"/>
              <a:t> 5</a:t>
            </a:r>
            <a:endParaRPr lang="ko-KR" altLang="en-US" dirty="0"/>
          </a:p>
        </p:txBody>
      </p:sp>
      <p:sp>
        <p:nvSpPr>
          <p:cNvPr id="12" name="TextBox 11"/>
          <p:cNvSpPr txBox="1"/>
          <p:nvPr/>
        </p:nvSpPr>
        <p:spPr>
          <a:xfrm>
            <a:off x="3275856" y="4797152"/>
            <a:ext cx="442675" cy="369332"/>
          </a:xfrm>
          <a:prstGeom prst="rect">
            <a:avLst/>
          </a:prstGeom>
          <a:noFill/>
        </p:spPr>
        <p:txBody>
          <a:bodyPr wrap="square" rtlCol="0">
            <a:spAutoFit/>
          </a:bodyPr>
          <a:lstStyle/>
          <a:p>
            <a:r>
              <a:rPr lang="en-US" altLang="ko-KR" dirty="0" smtClean="0"/>
              <a:t> 6 </a:t>
            </a:r>
            <a:endParaRPr lang="ko-KR" altLang="en-US" dirty="0"/>
          </a:p>
        </p:txBody>
      </p:sp>
      <p:sp>
        <p:nvSpPr>
          <p:cNvPr id="13" name="TextBox 12"/>
          <p:cNvSpPr txBox="1"/>
          <p:nvPr/>
        </p:nvSpPr>
        <p:spPr>
          <a:xfrm>
            <a:off x="2987824" y="5449077"/>
            <a:ext cx="288032" cy="369332"/>
          </a:xfrm>
          <a:prstGeom prst="rect">
            <a:avLst/>
          </a:prstGeom>
          <a:noFill/>
        </p:spPr>
        <p:txBody>
          <a:bodyPr wrap="square" rtlCol="0">
            <a:spAutoFit/>
          </a:bodyPr>
          <a:lstStyle/>
          <a:p>
            <a:r>
              <a:rPr lang="en-US" altLang="ko-KR" dirty="0" smtClean="0"/>
              <a:t>7</a:t>
            </a:r>
            <a:endParaRPr lang="ko-KR" altLang="en-US" dirty="0"/>
          </a:p>
        </p:txBody>
      </p:sp>
    </p:spTree>
    <p:extLst>
      <p:ext uri="{BB962C8B-B14F-4D97-AF65-F5344CB8AC3E}">
        <p14:creationId xmlns:p14="http://schemas.microsoft.com/office/powerpoint/2010/main" val="807549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779912" y="0"/>
            <a:ext cx="5364088" cy="1052735"/>
          </a:xfrm>
        </p:spPr>
        <p:txBody>
          <a:bodyPr>
            <a:normAutofit/>
          </a:bodyPr>
          <a:lstStyle/>
          <a:p>
            <a:r>
              <a:rPr lang="ja-JP" altLang="en-US" sz="2800" dirty="0" smtClean="0">
                <a:latin typeface="AR P丸ゴシック体M" panose="020B0600010101010101" pitchFamily="50" charset="-128"/>
                <a:ea typeface="AR P丸ゴシック体M" panose="020B0600010101010101" pitchFamily="50" charset="-128"/>
              </a:rPr>
              <a:t>なぜ黄土なのでしょう？</a:t>
            </a:r>
            <a:endParaRPr lang="ko-KR" altLang="en-US" sz="2800" dirty="0">
              <a:latin typeface="양재참숯체B" pitchFamily="18" charset="-127"/>
              <a:ea typeface="양재참숯체B" pitchFamily="18" charset="-127"/>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71" y="0"/>
            <a:ext cx="3794583" cy="1052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77541" y="1226651"/>
            <a:ext cx="7462811" cy="5370701"/>
          </a:xfrm>
          <a:prstGeom prst="rect">
            <a:avLst/>
          </a:prstGeom>
          <a:noFill/>
        </p:spPr>
        <p:txBody>
          <a:bodyPr wrap="square" rtlCol="0">
            <a:spAutoFit/>
          </a:bodyPr>
          <a:lstStyle/>
          <a:p>
            <a:r>
              <a:rPr lang="ja-JP" altLang="en-US" sz="2800" dirty="0" smtClean="0">
                <a:latin typeface="AR P丸ゴシック体M" panose="020B0600010101010101" pitchFamily="50" charset="-128"/>
                <a:ea typeface="AR P丸ゴシック体M" panose="020B0600010101010101" pitchFamily="50" charset="-128"/>
              </a:rPr>
              <a:t>黄土</a:t>
            </a:r>
            <a:r>
              <a:rPr lang="ja-JP" altLang="en-US" dirty="0" smtClean="0">
                <a:latin typeface="AR P丸ゴシック体M" panose="020B0600010101010101" pitchFamily="50" charset="-128"/>
                <a:ea typeface="AR P丸ゴシック体M" panose="020B0600010101010101" pitchFamily="50" charset="-128"/>
              </a:rPr>
              <a:t>が人体に良い理由は</a:t>
            </a:r>
            <a:r>
              <a:rPr lang="ja-JP" altLang="en-US" sz="2800" dirty="0" smtClean="0">
                <a:latin typeface="AR P丸ゴシック体M" panose="020B0600010101010101" pitchFamily="50" charset="-128"/>
                <a:ea typeface="AR P丸ゴシック体M" panose="020B0600010101010101" pitchFamily="50" charset="-128"/>
              </a:rPr>
              <a:t>何</a:t>
            </a:r>
            <a:r>
              <a:rPr lang="ja-JP" altLang="en-US" dirty="0" smtClean="0">
                <a:latin typeface="AR P丸ゴシック体M" panose="020B0600010101010101" pitchFamily="50" charset="-128"/>
                <a:ea typeface="AR P丸ゴシック体M" panose="020B0600010101010101" pitchFamily="50" charset="-128"/>
              </a:rPr>
              <a:t>でしょう？</a:t>
            </a:r>
            <a:endParaRPr lang="en-US" altLang="ko-KR" dirty="0" smtClean="0">
              <a:latin typeface="양재참숯체B" pitchFamily="18" charset="-127"/>
              <a:ea typeface="양재참숯체B" pitchFamily="18" charset="-127"/>
            </a:endParaRPr>
          </a:p>
          <a:p>
            <a:endParaRPr lang="en-US" altLang="ko-KR" dirty="0" smtClean="0">
              <a:latin typeface="양재참숯체B" pitchFamily="18" charset="-127"/>
              <a:ea typeface="양재참숯체B" pitchFamily="18" charset="-127"/>
            </a:endParaRPr>
          </a:p>
          <a:p>
            <a:pPr marL="342900" indent="-342900">
              <a:lnSpc>
                <a:spcPct val="150000"/>
              </a:lnSpc>
              <a:buFont typeface="+mj-lt"/>
              <a:buAutoNum type="arabicPeriod"/>
            </a:pPr>
            <a:r>
              <a:rPr lang="ja-JP" altLang="en-US" dirty="0" smtClean="0">
                <a:latin typeface="AR P丸ゴシック体M" panose="020B0600010101010101" pitchFamily="50" charset="-128"/>
                <a:ea typeface="AR P丸ゴシック体M" panose="020B0600010101010101" pitchFamily="50" charset="-128"/>
              </a:rPr>
              <a:t>生気力　　</a:t>
            </a:r>
            <a:r>
              <a:rPr lang="en-US" altLang="ja-JP" dirty="0" smtClean="0">
                <a:latin typeface="AR P丸ゴシック体M" panose="020B0600010101010101" pitchFamily="50" charset="-128"/>
                <a:ea typeface="AR P丸ゴシック体M" panose="020B0600010101010101" pitchFamily="50" charset="-128"/>
              </a:rPr>
              <a:t>	</a:t>
            </a:r>
            <a:r>
              <a:rPr lang="ja-JP" altLang="en-US" dirty="0" smtClean="0">
                <a:latin typeface="AR P丸ゴシック体M" panose="020B0600010101010101" pitchFamily="50" charset="-128"/>
                <a:ea typeface="AR P丸ゴシック体M" panose="020B0600010101010101" pitchFamily="50" charset="-128"/>
              </a:rPr>
              <a:t>黄土の気は生命の気</a:t>
            </a:r>
            <a:endParaRPr lang="en-US" altLang="ja-JP" dirty="0" smtClean="0">
              <a:latin typeface="AR P丸ゴシック体M" panose="020B0600010101010101" pitchFamily="50" charset="-128"/>
              <a:ea typeface="AR P丸ゴシック体M" panose="020B0600010101010101" pitchFamily="50" charset="-128"/>
            </a:endParaRPr>
          </a:p>
          <a:p>
            <a:pPr marL="342900" indent="-342900">
              <a:lnSpc>
                <a:spcPct val="150000"/>
              </a:lnSpc>
              <a:buFont typeface="+mj-lt"/>
              <a:buAutoNum type="arabicPeriod"/>
            </a:pPr>
            <a:r>
              <a:rPr lang="ja-JP" altLang="en-US" dirty="0" smtClean="0">
                <a:latin typeface="AR P丸ゴシック体M" panose="020B0600010101010101" pitchFamily="50" charset="-128"/>
                <a:ea typeface="AR P丸ゴシック体M" panose="020B0600010101010101" pitchFamily="50" charset="-128"/>
              </a:rPr>
              <a:t>解毒力</a:t>
            </a:r>
            <a:r>
              <a:rPr lang="en-US" altLang="ja-JP" dirty="0" smtClean="0">
                <a:latin typeface="AR P丸ゴシック体M" panose="020B0600010101010101" pitchFamily="50" charset="-128"/>
                <a:ea typeface="AR P丸ゴシック体M" panose="020B0600010101010101" pitchFamily="50" charset="-128"/>
              </a:rPr>
              <a:t>	</a:t>
            </a:r>
            <a:r>
              <a:rPr lang="ja-JP" altLang="en-US" dirty="0">
                <a:latin typeface="AR P丸ゴシック体M" panose="020B0600010101010101" pitchFamily="50" charset="-128"/>
                <a:ea typeface="AR P丸ゴシック体M" panose="020B0600010101010101" pitchFamily="50" charset="-128"/>
              </a:rPr>
              <a:t>黄土</a:t>
            </a:r>
            <a:r>
              <a:rPr lang="ja-JP" altLang="en-US" dirty="0" smtClean="0">
                <a:latin typeface="AR P丸ゴシック体M" panose="020B0600010101010101" pitchFamily="50" charset="-128"/>
                <a:ea typeface="AR P丸ゴシック体M" panose="020B0600010101010101" pitchFamily="50" charset="-128"/>
              </a:rPr>
              <a:t>に含まれ</a:t>
            </a:r>
            <a:r>
              <a:rPr lang="ja-JP" altLang="en-US" dirty="0">
                <a:latin typeface="AR P丸ゴシック体M" panose="020B0600010101010101" pitchFamily="50" charset="-128"/>
                <a:ea typeface="AR P丸ゴシック体M" panose="020B0600010101010101" pitchFamily="50" charset="-128"/>
              </a:rPr>
              <a:t>る</a:t>
            </a:r>
            <a:r>
              <a:rPr lang="ja-JP" altLang="en-US" dirty="0" smtClean="0">
                <a:latin typeface="AR P丸ゴシック体M" panose="020B0600010101010101" pitchFamily="50" charset="-128"/>
                <a:ea typeface="AR P丸ゴシック体M" panose="020B0600010101010101" pitchFamily="50" charset="-128"/>
              </a:rPr>
              <a:t>酵素で解毒作用に優れる</a:t>
            </a:r>
            <a:endParaRPr lang="en-US" altLang="ja-JP" dirty="0" smtClean="0">
              <a:latin typeface="AR P丸ゴシック体M" panose="020B0600010101010101" pitchFamily="50" charset="-128"/>
              <a:ea typeface="AR P丸ゴシック体M" panose="020B0600010101010101" pitchFamily="50" charset="-128"/>
            </a:endParaRPr>
          </a:p>
          <a:p>
            <a:pPr marL="342900" indent="-342900">
              <a:lnSpc>
                <a:spcPct val="150000"/>
              </a:lnSpc>
              <a:buFont typeface="+mj-lt"/>
              <a:buAutoNum type="arabicPeriod"/>
            </a:pPr>
            <a:r>
              <a:rPr lang="ja-JP" altLang="en-US" dirty="0" smtClean="0">
                <a:latin typeface="AR P丸ゴシック体M" panose="020B0600010101010101" pitchFamily="50" charset="-128"/>
                <a:ea typeface="AR P丸ゴシック体M" panose="020B0600010101010101" pitchFamily="50" charset="-128"/>
              </a:rPr>
              <a:t>抗菌力　　</a:t>
            </a:r>
            <a:r>
              <a:rPr lang="en-US" altLang="ja-JP" dirty="0" smtClean="0">
                <a:latin typeface="AR P丸ゴシック体M" panose="020B0600010101010101" pitchFamily="50" charset="-128"/>
                <a:ea typeface="AR P丸ゴシック体M" panose="020B0600010101010101" pitchFamily="50" charset="-128"/>
              </a:rPr>
              <a:t>	</a:t>
            </a:r>
            <a:r>
              <a:rPr lang="ja-JP" altLang="en-US" dirty="0" smtClean="0">
                <a:latin typeface="AR P丸ゴシック体M" panose="020B0600010101010101" pitchFamily="50" charset="-128"/>
                <a:ea typeface="AR P丸ゴシック体M" panose="020B0600010101010101" pitchFamily="50" charset="-128"/>
              </a:rPr>
              <a:t>強い殺菌力、抗菌力</a:t>
            </a:r>
            <a:endParaRPr lang="en-US" altLang="ja-JP" dirty="0" smtClean="0">
              <a:latin typeface="AR P丸ゴシック体M" panose="020B0600010101010101" pitchFamily="50" charset="-128"/>
              <a:ea typeface="AR P丸ゴシック体M" panose="020B0600010101010101" pitchFamily="50" charset="-128"/>
            </a:endParaRPr>
          </a:p>
          <a:p>
            <a:pPr marL="342900" indent="-342900">
              <a:lnSpc>
                <a:spcPct val="150000"/>
              </a:lnSpc>
              <a:buFont typeface="+mj-lt"/>
              <a:buAutoNum type="arabicPeriod"/>
            </a:pPr>
            <a:r>
              <a:rPr lang="ja-JP" altLang="en-US" dirty="0" smtClean="0">
                <a:latin typeface="AR P丸ゴシック体M" panose="020B0600010101010101" pitchFamily="50" charset="-128"/>
                <a:ea typeface="AR P丸ゴシック体M" panose="020B0600010101010101" pitchFamily="50" charset="-128"/>
              </a:rPr>
              <a:t>電磁波遮断</a:t>
            </a:r>
            <a:r>
              <a:rPr lang="en-US" altLang="ja-JP" dirty="0" smtClean="0">
                <a:latin typeface="AR P丸ゴシック体M" panose="020B0600010101010101" pitchFamily="50" charset="-128"/>
                <a:ea typeface="AR P丸ゴシック体M" panose="020B0600010101010101" pitchFamily="50" charset="-128"/>
              </a:rPr>
              <a:t>	</a:t>
            </a:r>
            <a:r>
              <a:rPr lang="ja-JP" altLang="en-US" dirty="0" smtClean="0">
                <a:latin typeface="AR P丸ゴシック体M" panose="020B0600010101010101" pitchFamily="50" charset="-128"/>
                <a:ea typeface="AR P丸ゴシック体M" panose="020B0600010101010101" pitchFamily="50" charset="-128"/>
              </a:rPr>
              <a:t>多量の遠赤外線放射で有害電磁波を遮断</a:t>
            </a:r>
            <a:endParaRPr lang="en-US" altLang="ja-JP" dirty="0" smtClean="0">
              <a:latin typeface="AR P丸ゴシック体M" panose="020B0600010101010101" pitchFamily="50" charset="-128"/>
              <a:ea typeface="AR P丸ゴシック体M" panose="020B0600010101010101" pitchFamily="50" charset="-128"/>
            </a:endParaRPr>
          </a:p>
          <a:p>
            <a:pPr marL="342900" indent="-342900">
              <a:lnSpc>
                <a:spcPct val="150000"/>
              </a:lnSpc>
              <a:buFont typeface="+mj-lt"/>
              <a:buAutoNum type="arabicPeriod"/>
            </a:pPr>
            <a:r>
              <a:rPr lang="ja-JP" altLang="en-US" dirty="0" smtClean="0">
                <a:latin typeface="AR P丸ゴシック体M" panose="020B0600010101010101" pitchFamily="50" charset="-128"/>
                <a:ea typeface="AR P丸ゴシック体M" panose="020B0600010101010101" pitchFamily="50" charset="-128"/>
              </a:rPr>
              <a:t>生命力</a:t>
            </a:r>
            <a:r>
              <a:rPr lang="en-US" altLang="ja-JP" dirty="0" smtClean="0">
                <a:latin typeface="AR P丸ゴシック体M" panose="020B0600010101010101" pitchFamily="50" charset="-128"/>
                <a:ea typeface="AR P丸ゴシック体M" panose="020B0600010101010101" pitchFamily="50" charset="-128"/>
              </a:rPr>
              <a:t>	</a:t>
            </a:r>
            <a:r>
              <a:rPr lang="ja-JP" altLang="en-US" dirty="0" smtClean="0">
                <a:latin typeface="AR P丸ゴシック体M" panose="020B0600010101010101" pitchFamily="50" charset="-128"/>
                <a:ea typeface="AR P丸ゴシック体M" panose="020B0600010101010101" pitchFamily="50" charset="-128"/>
              </a:rPr>
              <a:t>生物が息をするように黄土も息をします</a:t>
            </a:r>
            <a:endParaRPr lang="en-US" altLang="ja-JP" dirty="0" smtClean="0">
              <a:latin typeface="AR P丸ゴシック体M" panose="020B0600010101010101" pitchFamily="50" charset="-128"/>
              <a:ea typeface="AR P丸ゴシック体M" panose="020B0600010101010101" pitchFamily="50" charset="-128"/>
            </a:endParaRPr>
          </a:p>
          <a:p>
            <a:pPr marL="342900" indent="-342900">
              <a:lnSpc>
                <a:spcPct val="150000"/>
              </a:lnSpc>
              <a:buFont typeface="+mj-lt"/>
              <a:buAutoNum type="arabicPeriod"/>
            </a:pPr>
            <a:r>
              <a:rPr lang="ja-JP" altLang="en-US" dirty="0" smtClean="0">
                <a:latin typeface="AR P丸ゴシック体M" panose="020B0600010101010101" pitchFamily="50" charset="-128"/>
                <a:ea typeface="AR P丸ゴシック体M" panose="020B0600010101010101" pitchFamily="50" charset="-128"/>
              </a:rPr>
              <a:t>通</a:t>
            </a:r>
            <a:r>
              <a:rPr lang="ja-JP" altLang="en-US" dirty="0">
                <a:latin typeface="AR P丸ゴシック体M" panose="020B0600010101010101" pitchFamily="50" charset="-128"/>
                <a:ea typeface="AR P丸ゴシック体M" panose="020B0600010101010101" pitchFamily="50" charset="-128"/>
              </a:rPr>
              <a:t>気</a:t>
            </a:r>
            <a:r>
              <a:rPr lang="ja-JP" altLang="en-US" dirty="0" smtClean="0">
                <a:latin typeface="AR P丸ゴシック体M" panose="020B0600010101010101" pitchFamily="50" charset="-128"/>
                <a:ea typeface="AR P丸ゴシック体M" panose="020B0600010101010101" pitchFamily="50" charset="-128"/>
              </a:rPr>
              <a:t>力</a:t>
            </a:r>
            <a:r>
              <a:rPr lang="en-US" altLang="ja-JP" dirty="0" smtClean="0">
                <a:latin typeface="AR P丸ゴシック体M" panose="020B0600010101010101" pitchFamily="50" charset="-128"/>
                <a:ea typeface="AR P丸ゴシック体M" panose="020B0600010101010101" pitchFamily="50" charset="-128"/>
              </a:rPr>
              <a:t>	</a:t>
            </a:r>
            <a:r>
              <a:rPr lang="ja-JP" altLang="en-US" dirty="0" smtClean="0">
                <a:latin typeface="AR P丸ゴシック体M" panose="020B0600010101010101" pitchFamily="50" charset="-128"/>
                <a:ea typeface="AR P丸ゴシック体M" panose="020B0600010101010101" pitchFamily="50" charset="-128"/>
              </a:rPr>
              <a:t>息をする気孔により空気を循環させます</a:t>
            </a:r>
            <a:endParaRPr lang="en-US" altLang="ja-JP" dirty="0" smtClean="0">
              <a:latin typeface="AR P丸ゴシック体M" panose="020B0600010101010101" pitchFamily="50" charset="-128"/>
              <a:ea typeface="AR P丸ゴシック体M" panose="020B0600010101010101" pitchFamily="50" charset="-128"/>
            </a:endParaRPr>
          </a:p>
          <a:p>
            <a:pPr marL="342900" indent="-342900">
              <a:lnSpc>
                <a:spcPct val="150000"/>
              </a:lnSpc>
              <a:buFont typeface="+mj-lt"/>
              <a:buAutoNum type="arabicPeriod"/>
            </a:pPr>
            <a:r>
              <a:rPr lang="ja-JP" altLang="en-US" dirty="0" smtClean="0">
                <a:latin typeface="AR P丸ゴシック体M" panose="020B0600010101010101" pitchFamily="50" charset="-128"/>
                <a:ea typeface="AR P丸ゴシック体M" panose="020B0600010101010101" pitchFamily="50" charset="-128"/>
              </a:rPr>
              <a:t>湿度調節力</a:t>
            </a:r>
            <a:r>
              <a:rPr lang="en-US" altLang="ja-JP" dirty="0" smtClean="0">
                <a:latin typeface="AR P丸ゴシック体M" panose="020B0600010101010101" pitchFamily="50" charset="-128"/>
                <a:ea typeface="AR P丸ゴシック体M" panose="020B0600010101010101" pitchFamily="50" charset="-128"/>
              </a:rPr>
              <a:t>	</a:t>
            </a:r>
            <a:r>
              <a:rPr lang="ja-JP" altLang="en-US" dirty="0" smtClean="0">
                <a:latin typeface="AR P丸ゴシック体M" panose="020B0600010101010101" pitchFamily="50" charset="-128"/>
                <a:ea typeface="AR P丸ゴシック体M" panose="020B0600010101010101" pitchFamily="50" charset="-128"/>
              </a:rPr>
              <a:t>自動的に加湿、吸湿し湿度を調節します</a:t>
            </a:r>
            <a:endParaRPr lang="en-US" altLang="ja-JP" dirty="0" smtClean="0">
              <a:latin typeface="AR P丸ゴシック体M" panose="020B0600010101010101" pitchFamily="50" charset="-128"/>
              <a:ea typeface="AR P丸ゴシック体M" panose="020B0600010101010101" pitchFamily="50" charset="-128"/>
            </a:endParaRPr>
          </a:p>
          <a:p>
            <a:pPr marL="342900" indent="-342900">
              <a:lnSpc>
                <a:spcPct val="150000"/>
              </a:lnSpc>
              <a:buFont typeface="+mj-lt"/>
              <a:buAutoNum type="arabicPeriod"/>
            </a:pPr>
            <a:r>
              <a:rPr lang="ja-JP" altLang="en-US" dirty="0" smtClean="0">
                <a:latin typeface="AR P丸ゴシック体M" panose="020B0600010101010101" pitchFamily="50" charset="-128"/>
                <a:ea typeface="AR P丸ゴシック体M" panose="020B0600010101010101" pitchFamily="50" charset="-128"/>
              </a:rPr>
              <a:t>吸収力</a:t>
            </a:r>
            <a:r>
              <a:rPr lang="en-US" altLang="ja-JP" dirty="0" smtClean="0">
                <a:latin typeface="AR P丸ゴシック体M" panose="020B0600010101010101" pitchFamily="50" charset="-128"/>
                <a:ea typeface="AR P丸ゴシック体M" panose="020B0600010101010101" pitchFamily="50" charset="-128"/>
              </a:rPr>
              <a:t>	</a:t>
            </a:r>
            <a:r>
              <a:rPr lang="ja-JP" altLang="en-US" dirty="0" smtClean="0">
                <a:latin typeface="AR P丸ゴシック体M" panose="020B0600010101010101" pitchFamily="50" charset="-128"/>
                <a:ea typeface="AR P丸ゴシック体M" panose="020B0600010101010101" pitchFamily="50" charset="-128"/>
              </a:rPr>
              <a:t>有害な匂いを素早く吸収します</a:t>
            </a:r>
            <a:endParaRPr lang="en-US" altLang="ja-JP" dirty="0" smtClean="0">
              <a:latin typeface="AR P丸ゴシック体M" panose="020B0600010101010101" pitchFamily="50" charset="-128"/>
              <a:ea typeface="AR P丸ゴシック体M" panose="020B0600010101010101" pitchFamily="50" charset="-128"/>
            </a:endParaRPr>
          </a:p>
          <a:p>
            <a:pPr marL="342900" indent="-342900">
              <a:lnSpc>
                <a:spcPct val="150000"/>
              </a:lnSpc>
              <a:buFont typeface="+mj-lt"/>
              <a:buAutoNum type="arabicPeriod"/>
            </a:pPr>
            <a:r>
              <a:rPr lang="ja-JP" altLang="en-US" dirty="0" smtClean="0">
                <a:latin typeface="AR P丸ゴシック体M" panose="020B0600010101010101" pitchFamily="50" charset="-128"/>
                <a:ea typeface="AR P丸ゴシック体M" panose="020B0600010101010101" pitchFamily="50" charset="-128"/>
              </a:rPr>
              <a:t>健康性</a:t>
            </a:r>
            <a:r>
              <a:rPr lang="en-US" altLang="ja-JP" dirty="0" smtClean="0">
                <a:latin typeface="AR P丸ゴシック体M" panose="020B0600010101010101" pitchFamily="50" charset="-128"/>
                <a:ea typeface="AR P丸ゴシック体M" panose="020B0600010101010101" pitchFamily="50" charset="-128"/>
              </a:rPr>
              <a:t>	</a:t>
            </a:r>
            <a:r>
              <a:rPr lang="ja-JP" altLang="en-US" dirty="0" smtClean="0">
                <a:latin typeface="AR P丸ゴシック体M" panose="020B0600010101010101" pitchFamily="50" charset="-128"/>
                <a:ea typeface="AR P丸ゴシック体M" panose="020B0600010101010101" pitchFamily="50" charset="-128"/>
              </a:rPr>
              <a:t>高率の遠赤外線放射で老化防止、血液循環</a:t>
            </a:r>
            <a:endParaRPr lang="en-US" altLang="ja-JP" dirty="0" smtClean="0">
              <a:latin typeface="AR P丸ゴシック体M" panose="020B0600010101010101" pitchFamily="50" charset="-128"/>
              <a:ea typeface="AR P丸ゴシック体M" panose="020B0600010101010101" pitchFamily="50" charset="-128"/>
            </a:endParaRPr>
          </a:p>
          <a:p>
            <a:pPr>
              <a:lnSpc>
                <a:spcPct val="150000"/>
              </a:lnSpc>
            </a:pPr>
            <a:r>
              <a:rPr lang="en-US" altLang="ja-JP" dirty="0">
                <a:latin typeface="AR P丸ゴシック体M" panose="020B0600010101010101" pitchFamily="50" charset="-128"/>
                <a:ea typeface="AR P丸ゴシック体M" panose="020B0600010101010101" pitchFamily="50" charset="-128"/>
              </a:rPr>
              <a:t>	</a:t>
            </a:r>
            <a:r>
              <a:rPr lang="en-US" altLang="ja-JP" dirty="0" smtClean="0">
                <a:latin typeface="AR P丸ゴシック体M" panose="020B0600010101010101" pitchFamily="50" charset="-128"/>
                <a:ea typeface="AR P丸ゴシック体M" panose="020B0600010101010101" pitchFamily="50" charset="-128"/>
              </a:rPr>
              <a:t>	</a:t>
            </a:r>
            <a:r>
              <a:rPr lang="ja-JP" altLang="en-US" dirty="0" smtClean="0">
                <a:latin typeface="AR P丸ゴシック体M" panose="020B0600010101010101" pitchFamily="50" charset="-128"/>
                <a:ea typeface="AR P丸ゴシック体M" panose="020B0600010101010101" pitchFamily="50" charset="-128"/>
              </a:rPr>
              <a:t>促進、慢性疲労回復に効果的</a:t>
            </a:r>
            <a:endParaRPr lang="en-US" altLang="ja-JP" dirty="0" smtClean="0">
              <a:latin typeface="AR P丸ゴシック体M" panose="020B0600010101010101" pitchFamily="50" charset="-128"/>
              <a:ea typeface="AR P丸ゴシック体M" panose="020B0600010101010101" pitchFamily="50" charset="-128"/>
            </a:endParaRPr>
          </a:p>
          <a:p>
            <a:pPr>
              <a:lnSpc>
                <a:spcPct val="150000"/>
              </a:lnSpc>
            </a:pPr>
            <a:r>
              <a:rPr lang="ja-JP" altLang="en-US" dirty="0" smtClean="0">
                <a:latin typeface="AR P丸ゴシック体M" panose="020B0600010101010101" pitchFamily="50" charset="-128"/>
                <a:ea typeface="AR P丸ゴシック体M" panose="020B0600010101010101" pitchFamily="50" charset="-128"/>
              </a:rPr>
              <a:t>１０．温度調節力</a:t>
            </a:r>
            <a:r>
              <a:rPr lang="en-US" altLang="ja-JP" dirty="0">
                <a:latin typeface="AR P丸ゴシック体M" panose="020B0600010101010101" pitchFamily="50" charset="-128"/>
                <a:ea typeface="AR P丸ゴシック体M" panose="020B0600010101010101" pitchFamily="50" charset="-128"/>
              </a:rPr>
              <a:t>	</a:t>
            </a:r>
            <a:r>
              <a:rPr lang="ja-JP" altLang="en-US" dirty="0">
                <a:latin typeface="AR P丸ゴシック体M" panose="020B0600010101010101" pitchFamily="50" charset="-128"/>
                <a:ea typeface="AR P丸ゴシック体M" panose="020B0600010101010101" pitchFamily="50" charset="-128"/>
              </a:rPr>
              <a:t>暑</a:t>
            </a:r>
            <a:r>
              <a:rPr lang="ja-JP" altLang="en-US" dirty="0" smtClean="0">
                <a:latin typeface="AR P丸ゴシック体M" panose="020B0600010101010101" pitchFamily="50" charset="-128"/>
                <a:ea typeface="AR P丸ゴシック体M" panose="020B0600010101010101" pitchFamily="50" charset="-128"/>
              </a:rPr>
              <a:t>い</a:t>
            </a:r>
            <a:r>
              <a:rPr lang="ja-JP" altLang="en-US" dirty="0">
                <a:latin typeface="AR P丸ゴシック体M" panose="020B0600010101010101" pitchFamily="50" charset="-128"/>
                <a:ea typeface="AR P丸ゴシック体M" panose="020B0600010101010101" pitchFamily="50" charset="-128"/>
              </a:rPr>
              <a:t>時</a:t>
            </a:r>
            <a:r>
              <a:rPr lang="ja-JP" altLang="en-US" dirty="0" smtClean="0">
                <a:latin typeface="AR P丸ゴシック体M" panose="020B0600010101010101" pitchFamily="50" charset="-128"/>
                <a:ea typeface="AR P丸ゴシック体M" panose="020B0600010101010101" pitchFamily="50" charset="-128"/>
              </a:rPr>
              <a:t>は熱気を防ぎ、寒い時は温気を発散</a:t>
            </a:r>
            <a:endParaRPr lang="en-US" altLang="ja-JP" dirty="0" smtClean="0">
              <a:latin typeface="AR P丸ゴシック体M" panose="020B0600010101010101" pitchFamily="50" charset="-128"/>
              <a:ea typeface="AR P丸ゴシック体M" panose="020B0600010101010101" pitchFamily="50"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9574" y="1988840"/>
            <a:ext cx="2472906"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7274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395535" y="1268760"/>
            <a:ext cx="8424937" cy="1631216"/>
          </a:xfrm>
          <a:prstGeom prst="rect">
            <a:avLst/>
          </a:prstGeom>
        </p:spPr>
        <p:txBody>
          <a:bodyPr wrap="square">
            <a:spAutoFit/>
          </a:bodyPr>
          <a:lstStyle/>
          <a:p>
            <a:r>
              <a:rPr lang="ja-JP" altLang="en-US" sz="2800" dirty="0" smtClean="0">
                <a:latin typeface="AR P丸ゴシック体M" panose="020B0600010101010101" pitchFamily="50" charset="-128"/>
                <a:ea typeface="AR P丸ゴシック体M" panose="020B0600010101010101" pitchFamily="50" charset="-128"/>
              </a:rPr>
              <a:t>なぜ</a:t>
            </a:r>
            <a:r>
              <a:rPr lang="ja-JP" altLang="en-US" dirty="0" smtClean="0">
                <a:latin typeface="AR P丸ゴシック体M" panose="020B0600010101010101" pitchFamily="50" charset="-128"/>
                <a:ea typeface="AR P丸ゴシック体M" panose="020B0600010101010101" pitchFamily="50" charset="-128"/>
              </a:rPr>
              <a:t>黄進の黄土座浴器は</a:t>
            </a:r>
            <a:r>
              <a:rPr lang="ja-JP" altLang="en-US" sz="2800" dirty="0" smtClean="0">
                <a:latin typeface="AR P丸ゴシック体M" panose="020B0600010101010101" pitchFamily="50" charset="-128"/>
                <a:ea typeface="AR P丸ゴシック体M" panose="020B0600010101010101" pitchFamily="50" charset="-128"/>
              </a:rPr>
              <a:t>黄土</a:t>
            </a:r>
            <a:r>
              <a:rPr lang="ja-JP" altLang="en-US" dirty="0" smtClean="0">
                <a:latin typeface="AR P丸ゴシック体M" panose="020B0600010101010101" pitchFamily="50" charset="-128"/>
                <a:ea typeface="AR P丸ゴシック体M" panose="020B0600010101010101" pitchFamily="50" charset="-128"/>
              </a:rPr>
              <a:t>で作られているのでしょう？</a:t>
            </a:r>
            <a:endParaRPr lang="en-US" altLang="ko-KR" dirty="0">
              <a:latin typeface="양재참숯체B" pitchFamily="18" charset="-127"/>
              <a:ea typeface="양재참숯체B" pitchFamily="18" charset="-127"/>
            </a:endParaRPr>
          </a:p>
          <a:p>
            <a:endParaRPr lang="en-US" altLang="ko-KR" dirty="0">
              <a:latin typeface="양재참숯체B" pitchFamily="18" charset="-127"/>
              <a:ea typeface="양재참숯체B" pitchFamily="18" charset="-127"/>
            </a:endParaRPr>
          </a:p>
          <a:p>
            <a:r>
              <a:rPr lang="ja-JP" altLang="en-US" dirty="0" smtClean="0">
                <a:latin typeface="AR P丸ゴシック体M" panose="020B0600010101010101" pitchFamily="50" charset="-128"/>
                <a:ea typeface="AR P丸ゴシック体M" panose="020B0600010101010101" pitchFamily="50" charset="-128"/>
              </a:rPr>
              <a:t>昔、女性が炊事場で黄土のかまどに腰掛けながらご飯を炊いた賢い生活習慣に着目して作られました。</a:t>
            </a:r>
            <a:endParaRPr lang="en-US" altLang="ja-JP" dirty="0" smtClean="0">
              <a:latin typeface="AR P丸ゴシック体M" panose="020B0600010101010101" pitchFamily="50" charset="-128"/>
              <a:ea typeface="AR P丸ゴシック体M" panose="020B0600010101010101" pitchFamily="50" charset="-128"/>
            </a:endParaRPr>
          </a:p>
          <a:p>
            <a:r>
              <a:rPr lang="ja-JP" altLang="en-US" dirty="0">
                <a:solidFill>
                  <a:srgbClr val="FF0000"/>
                </a:solidFill>
                <a:latin typeface="AR P丸ゴシック体M" panose="020B0600010101010101" pitchFamily="50" charset="-128"/>
                <a:ea typeface="AR P丸ゴシック体M" panose="020B0600010101010101" pitchFamily="50" charset="-128"/>
              </a:rPr>
              <a:t>釉薬</a:t>
            </a:r>
            <a:r>
              <a:rPr lang="ja-JP" altLang="en-US" dirty="0" smtClean="0">
                <a:solidFill>
                  <a:srgbClr val="FF0000"/>
                </a:solidFill>
                <a:latin typeface="AR P丸ゴシック体M" panose="020B0600010101010101" pitchFamily="50" charset="-128"/>
                <a:ea typeface="AR P丸ゴシック体M" panose="020B0600010101010101" pitchFamily="50" charset="-128"/>
              </a:rPr>
              <a:t>を</a:t>
            </a:r>
            <a:r>
              <a:rPr lang="ja-JP" altLang="en-US" dirty="0">
                <a:solidFill>
                  <a:srgbClr val="FF0000"/>
                </a:solidFill>
                <a:latin typeface="AR P丸ゴシック体M" panose="020B0600010101010101" pitchFamily="50" charset="-128"/>
                <a:ea typeface="AR P丸ゴシック体M" panose="020B0600010101010101" pitchFamily="50" charset="-128"/>
              </a:rPr>
              <a:t>塗</a:t>
            </a:r>
            <a:r>
              <a:rPr lang="ja-JP" altLang="en-US" dirty="0" smtClean="0">
                <a:solidFill>
                  <a:srgbClr val="FF0000"/>
                </a:solidFill>
                <a:latin typeface="AR P丸ゴシック体M" panose="020B0600010101010101" pitchFamily="50" charset="-128"/>
                <a:ea typeface="AR P丸ゴシック体M" panose="020B0600010101010101" pitchFamily="50" charset="-128"/>
              </a:rPr>
              <a:t>らずに息をするそのままの黄土</a:t>
            </a:r>
            <a:r>
              <a:rPr lang="ja-JP" altLang="en-US" dirty="0" smtClean="0">
                <a:latin typeface="AR P丸ゴシック体M" panose="020B0600010101010101" pitchFamily="50" charset="-128"/>
                <a:ea typeface="AR P丸ゴシック体M" panose="020B0600010101010101" pitchFamily="50" charset="-128"/>
              </a:rPr>
              <a:t>にこだわりました。</a:t>
            </a:r>
            <a:endParaRPr lang="ko-KR" altLang="en-US" dirty="0">
              <a:latin typeface="양재참숯체B" pitchFamily="18" charset="-127"/>
              <a:ea typeface="양재참숯체B" pitchFamily="18" charset="-127"/>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71" y="0"/>
            <a:ext cx="3794583" cy="1052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직사각형 1"/>
          <p:cNvSpPr/>
          <p:nvPr/>
        </p:nvSpPr>
        <p:spPr>
          <a:xfrm>
            <a:off x="3673936" y="30335"/>
            <a:ext cx="5364088" cy="1015663"/>
          </a:xfrm>
          <a:prstGeom prst="rect">
            <a:avLst/>
          </a:prstGeom>
        </p:spPr>
        <p:txBody>
          <a:bodyPr wrap="square">
            <a:spAutoFit/>
          </a:bodyPr>
          <a:lstStyle/>
          <a:p>
            <a:r>
              <a:rPr lang="ja-JP" altLang="en-US" sz="3200" dirty="0">
                <a:latin typeface="AR P丸ゴシック体M" panose="020B0600010101010101" pitchFamily="50" charset="-128"/>
                <a:ea typeface="AR P丸ゴシック体M" panose="020B0600010101010101" pitchFamily="50" charset="-128"/>
              </a:rPr>
              <a:t>　</a:t>
            </a:r>
            <a:r>
              <a:rPr lang="ja-JP" altLang="en-US" sz="2800" dirty="0" smtClean="0">
                <a:latin typeface="AR P丸ゴシック体M" panose="020B0600010101010101" pitchFamily="50" charset="-128"/>
                <a:ea typeface="AR P丸ゴシック体M" panose="020B0600010101010101" pitchFamily="50" charset="-128"/>
              </a:rPr>
              <a:t>なぜ黄進の黄土座浴器なの</a:t>
            </a:r>
            <a:r>
              <a:rPr lang="en-US" altLang="ja-JP" sz="2800" dirty="0" smtClean="0">
                <a:latin typeface="AR P丸ゴシック体M" panose="020B0600010101010101" pitchFamily="50" charset="-128"/>
                <a:ea typeface="AR P丸ゴシック体M" panose="020B0600010101010101" pitchFamily="50" charset="-128"/>
              </a:rPr>
              <a:t/>
            </a:r>
            <a:br>
              <a:rPr lang="en-US" altLang="ja-JP" sz="2800" dirty="0" smtClean="0">
                <a:latin typeface="AR P丸ゴシック体M" panose="020B0600010101010101" pitchFamily="50" charset="-128"/>
                <a:ea typeface="AR P丸ゴシック体M" panose="020B0600010101010101" pitchFamily="50" charset="-128"/>
              </a:rPr>
            </a:br>
            <a:r>
              <a:rPr lang="ja-JP" altLang="en-US" sz="2800" dirty="0" smtClean="0">
                <a:latin typeface="AR P丸ゴシック体M" panose="020B0600010101010101" pitchFamily="50" charset="-128"/>
                <a:ea typeface="AR P丸ゴシック体M" panose="020B0600010101010101" pitchFamily="50" charset="-128"/>
              </a:rPr>
              <a:t>　でしょう？</a:t>
            </a:r>
            <a:endParaRPr lang="ko-KR" altLang="en-US" sz="2800" dirty="0"/>
          </a:p>
        </p:txBody>
      </p:sp>
      <p:sp>
        <p:nvSpPr>
          <p:cNvPr id="6" name="TextBox 5"/>
          <p:cNvSpPr txBox="1"/>
          <p:nvPr/>
        </p:nvSpPr>
        <p:spPr>
          <a:xfrm>
            <a:off x="395535" y="3041814"/>
            <a:ext cx="8208912" cy="369332"/>
          </a:xfrm>
          <a:prstGeom prst="rect">
            <a:avLst/>
          </a:prstGeom>
          <a:noFill/>
        </p:spPr>
        <p:txBody>
          <a:bodyPr wrap="square" rtlCol="0">
            <a:spAutoFit/>
          </a:bodyPr>
          <a:lstStyle/>
          <a:p>
            <a:r>
              <a:rPr lang="ja-JP" altLang="en-US" dirty="0" smtClean="0">
                <a:latin typeface="AR P丸ゴシック体M" panose="020B0600010101010101" pitchFamily="50" charset="-128"/>
                <a:ea typeface="AR P丸ゴシック体M" panose="020B0600010101010101" pitchFamily="50" charset="-128"/>
              </a:rPr>
              <a:t>黄土固有の特性を活かすために釉薬処理をしない座浴器の製造工程</a:t>
            </a:r>
            <a:endParaRPr lang="ko-KR" altLang="en-US" dirty="0">
              <a:latin typeface="양재참숯체B" pitchFamily="18" charset="-127"/>
              <a:ea typeface="양재참숯체B" pitchFamily="18" charset="-127"/>
            </a:endParaRPr>
          </a:p>
        </p:txBody>
      </p:sp>
      <p:pic>
        <p:nvPicPr>
          <p:cNvPr id="7" name="그림 15" descr="aa.gif"/>
          <p:cNvPicPr>
            <a:picLocks noChangeAspect="1"/>
          </p:cNvPicPr>
          <p:nvPr/>
        </p:nvPicPr>
        <p:blipFill>
          <a:blip r:embed="rId3" cstate="print"/>
          <a:srcRect/>
          <a:stretch>
            <a:fillRect/>
          </a:stretch>
        </p:blipFill>
        <p:spPr bwMode="auto">
          <a:xfrm>
            <a:off x="395535" y="3567452"/>
            <a:ext cx="1512168" cy="3101809"/>
          </a:xfrm>
          <a:prstGeom prst="rect">
            <a:avLst/>
          </a:prstGeom>
          <a:noFill/>
          <a:ln w="9525">
            <a:noFill/>
            <a:miter lim="800000"/>
            <a:headEnd/>
            <a:tailEnd/>
          </a:ln>
        </p:spPr>
      </p:pic>
      <p:sp>
        <p:nvSpPr>
          <p:cNvPr id="8" name="직사각형 7"/>
          <p:cNvSpPr/>
          <p:nvPr/>
        </p:nvSpPr>
        <p:spPr>
          <a:xfrm>
            <a:off x="2195736" y="3789040"/>
            <a:ext cx="6088142" cy="2308324"/>
          </a:xfrm>
          <a:prstGeom prst="rect">
            <a:avLst/>
          </a:prstGeom>
        </p:spPr>
        <p:txBody>
          <a:bodyPr wrap="square">
            <a:spAutoFit/>
          </a:bodyPr>
          <a:lstStyle/>
          <a:p>
            <a:pPr fontAlgn="auto">
              <a:spcBef>
                <a:spcPts val="0"/>
              </a:spcBef>
              <a:spcAft>
                <a:spcPts val="0"/>
              </a:spcAft>
              <a:defRPr/>
            </a:pPr>
            <a:r>
              <a:rPr lang="ja-JP" altLang="en-US" sz="1600" dirty="0" smtClean="0">
                <a:solidFill>
                  <a:schemeClr val="accent1">
                    <a:lumMod val="50000"/>
                  </a:schemeClr>
                </a:solidFill>
                <a:latin typeface="AR P丸ゴシック体M" panose="020B0600010101010101" pitchFamily="50" charset="-128"/>
                <a:ea typeface="AR P丸ゴシック体M" panose="020B0600010101010101" pitchFamily="50" charset="-128"/>
              </a:rPr>
              <a:t>黄土座浴器の製造工程：</a:t>
            </a:r>
            <a:endParaRPr lang="en-US" altLang="ja-JP" sz="1600" dirty="0" smtClean="0">
              <a:solidFill>
                <a:schemeClr val="accent1">
                  <a:lumMod val="50000"/>
                </a:schemeClr>
              </a:solidFill>
              <a:latin typeface="AR P丸ゴシック体M" panose="020B0600010101010101" pitchFamily="50" charset="-128"/>
              <a:ea typeface="AR P丸ゴシック体M" panose="020B0600010101010101" pitchFamily="50" charset="-128"/>
            </a:endParaRPr>
          </a:p>
          <a:p>
            <a:pPr fontAlgn="auto">
              <a:spcBef>
                <a:spcPts val="0"/>
              </a:spcBef>
              <a:spcAft>
                <a:spcPts val="0"/>
              </a:spcAft>
              <a:defRPr/>
            </a:pPr>
            <a:endParaRPr lang="en-US" altLang="ko-KR" sz="1600" dirty="0">
              <a:solidFill>
                <a:schemeClr val="accent1">
                  <a:lumMod val="50000"/>
                </a:schemeClr>
              </a:solidFill>
              <a:latin typeface="AR P丸ゴシック体M" panose="020B0600010101010101" pitchFamily="50" charset="-128"/>
              <a:ea typeface="AR P丸ゴシック体M" panose="020B0600010101010101" pitchFamily="50" charset="-128"/>
            </a:endParaRPr>
          </a:p>
          <a:p>
            <a:pPr marL="342900" indent="-342900" fontAlgn="auto">
              <a:spcBef>
                <a:spcPts val="0"/>
              </a:spcBef>
              <a:spcAft>
                <a:spcPts val="0"/>
              </a:spcAft>
              <a:buFont typeface="+mj-lt"/>
              <a:buAutoNum type="arabicPeriod"/>
              <a:defRPr/>
            </a:pPr>
            <a:r>
              <a:rPr lang="ja-JP" altLang="en-US" sz="1600" dirty="0" smtClean="0">
                <a:solidFill>
                  <a:schemeClr val="accent1">
                    <a:lumMod val="50000"/>
                  </a:schemeClr>
                </a:solidFill>
                <a:latin typeface="AR P丸ゴシック体M" panose="020B0600010101010101" pitchFamily="50" charset="-128"/>
                <a:ea typeface="AR P丸ゴシック体M" panose="020B0600010101010101" pitchFamily="50" charset="-128"/>
              </a:rPr>
              <a:t>黄土を捏ねて座浴器に成形する</a:t>
            </a:r>
            <a:endParaRPr lang="en-US" altLang="ja-JP" sz="1600" dirty="0" smtClean="0">
              <a:solidFill>
                <a:schemeClr val="accent1">
                  <a:lumMod val="50000"/>
                </a:schemeClr>
              </a:solidFill>
              <a:latin typeface="AR P丸ゴシック体M" panose="020B0600010101010101" pitchFamily="50" charset="-128"/>
              <a:ea typeface="AR P丸ゴシック体M" panose="020B0600010101010101" pitchFamily="50" charset="-128"/>
            </a:endParaRPr>
          </a:p>
          <a:p>
            <a:pPr marL="342900" indent="-342900" fontAlgn="auto">
              <a:spcBef>
                <a:spcPts val="0"/>
              </a:spcBef>
              <a:spcAft>
                <a:spcPts val="0"/>
              </a:spcAft>
              <a:buFont typeface="+mj-lt"/>
              <a:buAutoNum type="arabicPeriod"/>
              <a:defRPr/>
            </a:pPr>
            <a:r>
              <a:rPr lang="en-US" altLang="ja-JP" sz="1600" dirty="0">
                <a:solidFill>
                  <a:schemeClr val="accent1">
                    <a:lumMod val="50000"/>
                  </a:schemeClr>
                </a:solidFill>
                <a:latin typeface="AR P丸ゴシック体M" panose="020B0600010101010101" pitchFamily="50" charset="-128"/>
                <a:ea typeface="AR P丸ゴシック体M" panose="020B0600010101010101" pitchFamily="50" charset="-128"/>
              </a:rPr>
              <a:t>15</a:t>
            </a:r>
            <a:r>
              <a:rPr lang="ja-JP" altLang="en-US" sz="1600" dirty="0" smtClean="0">
                <a:solidFill>
                  <a:schemeClr val="accent1">
                    <a:lumMod val="50000"/>
                  </a:schemeClr>
                </a:solidFill>
                <a:latin typeface="AR P丸ゴシック体M" panose="020B0600010101010101" pitchFamily="50" charset="-128"/>
                <a:ea typeface="AR P丸ゴシック体M" panose="020B0600010101010101" pitchFamily="50" charset="-128"/>
              </a:rPr>
              <a:t>日間陰干しをする</a:t>
            </a:r>
            <a:endParaRPr lang="en-US" altLang="ja-JP" sz="1600" dirty="0" smtClean="0">
              <a:solidFill>
                <a:schemeClr val="accent1">
                  <a:lumMod val="50000"/>
                </a:schemeClr>
              </a:solidFill>
              <a:latin typeface="AR P丸ゴシック体M" panose="020B0600010101010101" pitchFamily="50" charset="-128"/>
              <a:ea typeface="AR P丸ゴシック体M" panose="020B0600010101010101" pitchFamily="50" charset="-128"/>
            </a:endParaRPr>
          </a:p>
          <a:p>
            <a:pPr marL="342900" indent="-342900" fontAlgn="auto">
              <a:spcBef>
                <a:spcPts val="0"/>
              </a:spcBef>
              <a:spcAft>
                <a:spcPts val="0"/>
              </a:spcAft>
              <a:buFont typeface="+mj-lt"/>
              <a:buAutoNum type="arabicPeriod"/>
              <a:defRPr/>
            </a:pPr>
            <a:r>
              <a:rPr lang="ja-JP" altLang="en-US" sz="1600" dirty="0" smtClean="0">
                <a:solidFill>
                  <a:schemeClr val="accent1">
                    <a:lumMod val="50000"/>
                  </a:schemeClr>
                </a:solidFill>
                <a:latin typeface="AR P丸ゴシック体M" panose="020B0600010101010101" pitchFamily="50" charset="-128"/>
                <a:ea typeface="AR P丸ゴシック体M" panose="020B0600010101010101" pitchFamily="50" charset="-128"/>
              </a:rPr>
              <a:t>窯で１週間焼き上げる</a:t>
            </a:r>
            <a:endParaRPr lang="en-US" altLang="ja-JP" sz="1600" dirty="0" smtClean="0">
              <a:solidFill>
                <a:schemeClr val="accent1">
                  <a:lumMod val="50000"/>
                </a:schemeClr>
              </a:solidFill>
              <a:latin typeface="AR P丸ゴシック体M" panose="020B0600010101010101" pitchFamily="50" charset="-128"/>
              <a:ea typeface="AR P丸ゴシック体M" panose="020B0600010101010101" pitchFamily="50" charset="-128"/>
            </a:endParaRPr>
          </a:p>
          <a:p>
            <a:pPr marL="342900" indent="-342900" fontAlgn="auto">
              <a:spcBef>
                <a:spcPts val="0"/>
              </a:spcBef>
              <a:spcAft>
                <a:spcPts val="0"/>
              </a:spcAft>
              <a:buFont typeface="+mj-lt"/>
              <a:buAutoNum type="arabicPeriod"/>
              <a:defRPr/>
            </a:pPr>
            <a:r>
              <a:rPr lang="en-US" altLang="ja-JP" sz="1600" dirty="0">
                <a:solidFill>
                  <a:schemeClr val="accent1">
                    <a:lumMod val="50000"/>
                  </a:schemeClr>
                </a:solidFill>
                <a:latin typeface="AR P丸ゴシック体M" panose="020B0600010101010101" pitchFamily="50" charset="-128"/>
                <a:ea typeface="AR P丸ゴシック体M" panose="020B0600010101010101" pitchFamily="50" charset="-128"/>
              </a:rPr>
              <a:t>5</a:t>
            </a:r>
            <a:r>
              <a:rPr lang="ja-JP" altLang="en-US" sz="1600" dirty="0">
                <a:solidFill>
                  <a:schemeClr val="accent1">
                    <a:lumMod val="50000"/>
                  </a:schemeClr>
                </a:solidFill>
                <a:latin typeface="AR P丸ゴシック体M" panose="020B0600010101010101" pitchFamily="50" charset="-128"/>
                <a:ea typeface="AR P丸ゴシック体M" panose="020B0600010101010101" pitchFamily="50" charset="-128"/>
              </a:rPr>
              <a:t>日</a:t>
            </a:r>
            <a:r>
              <a:rPr lang="ja-JP" altLang="en-US" sz="1600" dirty="0" smtClean="0">
                <a:solidFill>
                  <a:schemeClr val="accent1">
                    <a:lumMod val="50000"/>
                  </a:schemeClr>
                </a:solidFill>
                <a:latin typeface="AR P丸ゴシック体M" panose="020B0600010101010101" pitchFamily="50" charset="-128"/>
                <a:ea typeface="AR P丸ゴシック体M" panose="020B0600010101010101" pitchFamily="50" charset="-128"/>
              </a:rPr>
              <a:t>ほど冷ましてから取り出す</a:t>
            </a:r>
            <a:endParaRPr lang="en-US" altLang="ja-JP" sz="1600" dirty="0" smtClean="0">
              <a:solidFill>
                <a:schemeClr val="accent1">
                  <a:lumMod val="50000"/>
                </a:schemeClr>
              </a:solidFill>
              <a:latin typeface="AR P丸ゴシック体M" panose="020B0600010101010101" pitchFamily="50" charset="-128"/>
              <a:ea typeface="AR P丸ゴシック体M" panose="020B0600010101010101" pitchFamily="50" charset="-128"/>
            </a:endParaRPr>
          </a:p>
          <a:p>
            <a:pPr fontAlgn="auto">
              <a:spcBef>
                <a:spcPts val="0"/>
              </a:spcBef>
              <a:spcAft>
                <a:spcPts val="0"/>
              </a:spcAft>
              <a:defRPr/>
            </a:pPr>
            <a:endParaRPr lang="en-US" altLang="ja-JP" sz="1600" dirty="0">
              <a:solidFill>
                <a:schemeClr val="accent1">
                  <a:lumMod val="50000"/>
                </a:schemeClr>
              </a:solidFill>
              <a:latin typeface="AR P丸ゴシック体M" panose="020B0600010101010101" pitchFamily="50" charset="-128"/>
              <a:ea typeface="AR P丸ゴシック体M" panose="020B0600010101010101" pitchFamily="50" charset="-128"/>
            </a:endParaRPr>
          </a:p>
          <a:p>
            <a:pPr fontAlgn="auto">
              <a:spcBef>
                <a:spcPts val="0"/>
              </a:spcBef>
              <a:spcAft>
                <a:spcPts val="0"/>
              </a:spcAft>
              <a:defRPr/>
            </a:pPr>
            <a:r>
              <a:rPr lang="en-US" altLang="ja-JP" sz="1600" dirty="0" smtClean="0">
                <a:solidFill>
                  <a:schemeClr val="accent1">
                    <a:lumMod val="50000"/>
                  </a:schemeClr>
                </a:solidFill>
                <a:latin typeface="AR P丸ゴシック体M" panose="020B0600010101010101" pitchFamily="50" charset="-128"/>
                <a:ea typeface="AR P丸ゴシック体M" panose="020B0600010101010101" pitchFamily="50" charset="-128"/>
              </a:rPr>
              <a:t>100</a:t>
            </a:r>
            <a:r>
              <a:rPr lang="ja-JP" altLang="en-US" sz="1600" dirty="0" smtClean="0">
                <a:solidFill>
                  <a:schemeClr val="accent1">
                    <a:lumMod val="50000"/>
                  </a:schemeClr>
                </a:solidFill>
                <a:latin typeface="AR P丸ゴシック体M" panose="020B0600010101010101" pitchFamily="50" charset="-128"/>
                <a:ea typeface="AR P丸ゴシック体M" panose="020B0600010101010101" pitchFamily="50" charset="-128"/>
              </a:rPr>
              <a:t>％手捏ねで作られる黄土座浴器は完成後も工匠がていねいに厳選し、完成品の</a:t>
            </a:r>
            <a:r>
              <a:rPr lang="en-US" altLang="ja-JP" sz="1600" dirty="0" smtClean="0">
                <a:solidFill>
                  <a:schemeClr val="accent1">
                    <a:lumMod val="50000"/>
                  </a:schemeClr>
                </a:solidFill>
                <a:latin typeface="AR P丸ゴシック体M" panose="020B0600010101010101" pitchFamily="50" charset="-128"/>
                <a:ea typeface="AR P丸ゴシック体M" panose="020B0600010101010101" pitchFamily="50" charset="-128"/>
              </a:rPr>
              <a:t>70</a:t>
            </a:r>
            <a:r>
              <a:rPr lang="ja-JP" altLang="en-US" sz="1600" dirty="0" smtClean="0">
                <a:solidFill>
                  <a:schemeClr val="accent1">
                    <a:lumMod val="50000"/>
                  </a:schemeClr>
                </a:solidFill>
                <a:latin typeface="AR P丸ゴシック体M" panose="020B0600010101010101" pitchFamily="50" charset="-128"/>
                <a:ea typeface="AR P丸ゴシック体M" panose="020B0600010101010101" pitchFamily="50" charset="-128"/>
              </a:rPr>
              <a:t>％程度が実際の販売製品として上市されます。</a:t>
            </a:r>
            <a:endParaRPr lang="en-US" altLang="ja-JP" sz="1600" dirty="0" smtClean="0">
              <a:solidFill>
                <a:schemeClr val="accent1">
                  <a:lumMod val="50000"/>
                </a:schemeClr>
              </a:solidFill>
              <a:latin typeface="AR P丸ゴシック体M" panose="020B0600010101010101" pitchFamily="50" charset="-128"/>
              <a:ea typeface="AR P丸ゴシック体M" panose="020B0600010101010101" pitchFamily="50" charset="-128"/>
            </a:endParaRPr>
          </a:p>
        </p:txBody>
      </p:sp>
    </p:spTree>
    <p:extLst>
      <p:ext uri="{BB962C8B-B14F-4D97-AF65-F5344CB8AC3E}">
        <p14:creationId xmlns:p14="http://schemas.microsoft.com/office/powerpoint/2010/main" val="1591762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5287" y="2386915"/>
            <a:ext cx="4139944" cy="286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내용 개체 틀 4"/>
          <p:cNvGraphicFramePr>
            <a:graphicFrameLocks noGrp="1"/>
          </p:cNvGraphicFramePr>
          <p:nvPr>
            <p:ph idx="1"/>
            <p:extLst>
              <p:ext uri="{D42A27DB-BD31-4B8C-83A1-F6EECF244321}">
                <p14:modId xmlns:p14="http://schemas.microsoft.com/office/powerpoint/2010/main" val="1682906174"/>
              </p:ext>
            </p:extLst>
          </p:nvPr>
        </p:nvGraphicFramePr>
        <p:xfrm>
          <a:off x="1188342" y="1417864"/>
          <a:ext cx="6552728" cy="4644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671" y="0"/>
            <a:ext cx="3794583" cy="1052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제목 1"/>
          <p:cNvSpPr>
            <a:spLocks noGrp="1"/>
          </p:cNvSpPr>
          <p:nvPr>
            <p:ph type="title"/>
          </p:nvPr>
        </p:nvSpPr>
        <p:spPr>
          <a:xfrm>
            <a:off x="3779912" y="0"/>
            <a:ext cx="4752528" cy="1052735"/>
          </a:xfrm>
        </p:spPr>
        <p:txBody>
          <a:bodyPr>
            <a:normAutofit/>
          </a:bodyPr>
          <a:lstStyle/>
          <a:p>
            <a:r>
              <a:rPr lang="ja-JP" altLang="en-US" sz="2800" dirty="0" smtClean="0">
                <a:latin typeface="AR P丸ゴシック体M" panose="020B0600010101010101" pitchFamily="50" charset="-128"/>
                <a:ea typeface="AR P丸ゴシック体M" panose="020B0600010101010101" pitchFamily="50" charset="-128"/>
              </a:rPr>
              <a:t>黄土座浴器のシナジー効果</a:t>
            </a:r>
            <a:endParaRPr lang="ko-KR" altLang="en-US" sz="2800" dirty="0">
              <a:latin typeface="양재참숯체B" pitchFamily="18" charset="-127"/>
              <a:ea typeface="양재참숯체B" pitchFamily="18" charset="-127"/>
            </a:endParaRPr>
          </a:p>
        </p:txBody>
      </p:sp>
      <p:sp>
        <p:nvSpPr>
          <p:cNvPr id="7" name="TextBox 6"/>
          <p:cNvSpPr txBox="1"/>
          <p:nvPr/>
        </p:nvSpPr>
        <p:spPr>
          <a:xfrm>
            <a:off x="467544" y="5280661"/>
            <a:ext cx="2448272" cy="369332"/>
          </a:xfrm>
          <a:prstGeom prst="rect">
            <a:avLst/>
          </a:prstGeom>
          <a:noFill/>
        </p:spPr>
        <p:txBody>
          <a:bodyPr wrap="square" rtlCol="0">
            <a:spAutoFit/>
          </a:bodyPr>
          <a:lstStyle/>
          <a:p>
            <a:r>
              <a:rPr lang="ja-JP" altLang="en-US" dirty="0" smtClean="0">
                <a:latin typeface="AR P丸ゴシック体M" panose="020B0600010101010101" pitchFamily="50" charset="-128"/>
                <a:ea typeface="AR P丸ゴシック体M" panose="020B0600010101010101" pitchFamily="50" charset="-128"/>
              </a:rPr>
              <a:t>健康食品吸収率倍増</a:t>
            </a:r>
            <a:endParaRPr lang="ko-KR" altLang="en-US" dirty="0"/>
          </a:p>
        </p:txBody>
      </p:sp>
      <p:sp>
        <p:nvSpPr>
          <p:cNvPr id="11" name="TextBox 10"/>
          <p:cNvSpPr txBox="1"/>
          <p:nvPr/>
        </p:nvSpPr>
        <p:spPr>
          <a:xfrm>
            <a:off x="395536" y="2612700"/>
            <a:ext cx="2279751" cy="369332"/>
          </a:xfrm>
          <a:prstGeom prst="rect">
            <a:avLst/>
          </a:prstGeom>
          <a:noFill/>
        </p:spPr>
        <p:txBody>
          <a:bodyPr wrap="square" rtlCol="0">
            <a:spAutoFit/>
          </a:bodyPr>
          <a:lstStyle/>
          <a:p>
            <a:r>
              <a:rPr lang="ja-JP" altLang="en-US" dirty="0" smtClean="0">
                <a:latin typeface="AR P丸ゴシック体M" panose="020B0600010101010101" pitchFamily="50" charset="-128"/>
                <a:ea typeface="AR P丸ゴシック体M" panose="020B0600010101010101" pitchFamily="50" charset="-128"/>
              </a:rPr>
              <a:t>美容製品機能活性化</a:t>
            </a:r>
            <a:endParaRPr lang="ko-KR" altLang="en-US" dirty="0"/>
          </a:p>
        </p:txBody>
      </p:sp>
      <p:sp>
        <p:nvSpPr>
          <p:cNvPr id="12" name="TextBox 11"/>
          <p:cNvSpPr txBox="1"/>
          <p:nvPr/>
        </p:nvSpPr>
        <p:spPr>
          <a:xfrm>
            <a:off x="6753166" y="2724886"/>
            <a:ext cx="1440160" cy="369332"/>
          </a:xfrm>
          <a:prstGeom prst="rect">
            <a:avLst/>
          </a:prstGeom>
          <a:noFill/>
        </p:spPr>
        <p:txBody>
          <a:bodyPr wrap="square" rtlCol="0">
            <a:spAutoFit/>
          </a:bodyPr>
          <a:lstStyle/>
          <a:p>
            <a:r>
              <a:rPr lang="ja-JP" altLang="en-US" dirty="0" smtClean="0">
                <a:latin typeface="AR P丸ゴシック体M" panose="020B0600010101010101" pitchFamily="50" charset="-128"/>
                <a:ea typeface="AR P丸ゴシック体M" panose="020B0600010101010101" pitchFamily="50" charset="-128"/>
              </a:rPr>
              <a:t>解毒、浄化</a:t>
            </a:r>
            <a:endParaRPr lang="ko-KR" altLang="en-US" dirty="0">
              <a:latin typeface="AR P丸ゴシック体M" panose="020B0600010101010101" pitchFamily="50" charset="-128"/>
            </a:endParaRPr>
          </a:p>
        </p:txBody>
      </p:sp>
      <p:sp>
        <p:nvSpPr>
          <p:cNvPr id="13" name="TextBox 12"/>
          <p:cNvSpPr txBox="1"/>
          <p:nvPr/>
        </p:nvSpPr>
        <p:spPr>
          <a:xfrm>
            <a:off x="6501138" y="5267706"/>
            <a:ext cx="1944216" cy="369332"/>
          </a:xfrm>
          <a:prstGeom prst="rect">
            <a:avLst/>
          </a:prstGeom>
          <a:noFill/>
        </p:spPr>
        <p:txBody>
          <a:bodyPr wrap="square" rtlCol="0">
            <a:spAutoFit/>
          </a:bodyPr>
          <a:lstStyle/>
          <a:p>
            <a:r>
              <a:rPr lang="ja-JP" altLang="en-US" dirty="0" smtClean="0">
                <a:latin typeface="AR P丸ゴシック体M" panose="020B0600010101010101" pitchFamily="50" charset="-128"/>
                <a:ea typeface="AR P丸ゴシック体M" panose="020B0600010101010101" pitchFamily="50" charset="-128"/>
              </a:rPr>
              <a:t>ヒーリング</a:t>
            </a:r>
            <a:r>
              <a:rPr lang="en-US" altLang="ko-KR" dirty="0" smtClean="0"/>
              <a:t> </a:t>
            </a:r>
            <a:endParaRPr lang="ko-KR" altLang="en-US" dirty="0"/>
          </a:p>
        </p:txBody>
      </p:sp>
    </p:spTree>
    <p:extLst>
      <p:ext uri="{BB962C8B-B14F-4D97-AF65-F5344CB8AC3E}">
        <p14:creationId xmlns:p14="http://schemas.microsoft.com/office/powerpoint/2010/main" val="1009625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차트 3"/>
          <p:cNvGraphicFramePr/>
          <p:nvPr>
            <p:extLst>
              <p:ext uri="{D42A27DB-BD31-4B8C-83A1-F6EECF244321}">
                <p14:modId xmlns:p14="http://schemas.microsoft.com/office/powerpoint/2010/main" val="372288534"/>
              </p:ext>
            </p:extLst>
          </p:nvPr>
        </p:nvGraphicFramePr>
        <p:xfrm>
          <a:off x="1187624" y="1556792"/>
          <a:ext cx="6864424" cy="4669979"/>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71" y="0"/>
            <a:ext cx="3794583" cy="1052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제목 1"/>
          <p:cNvSpPr txBox="1">
            <a:spLocks/>
          </p:cNvSpPr>
          <p:nvPr/>
        </p:nvSpPr>
        <p:spPr>
          <a:xfrm>
            <a:off x="3779912" y="0"/>
            <a:ext cx="4824536" cy="1052735"/>
          </a:xfrm>
          <a:prstGeom prst="rect">
            <a:avLst/>
          </a:prstGeom>
        </p:spPr>
        <p:txBody>
          <a:bodyPr vert="horz" lIns="91440" tIns="45720" rIns="91440" bIns="4572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ja-JP" altLang="en-US" sz="2800" dirty="0" smtClean="0">
                <a:latin typeface="AR P丸ゴシック体M" panose="020B0600010101010101" pitchFamily="50" charset="-128"/>
                <a:ea typeface="AR P丸ゴシック体M" panose="020B0600010101010101" pitchFamily="50" charset="-128"/>
              </a:rPr>
              <a:t>座浴効能への寄与度</a:t>
            </a:r>
            <a:endParaRPr lang="ko-KR" altLang="en-US" sz="2800" dirty="0">
              <a:latin typeface="양재참숯체B" pitchFamily="18" charset="-127"/>
              <a:ea typeface="양재참숯체B" pitchFamily="18" charset="-127"/>
            </a:endParaRPr>
          </a:p>
        </p:txBody>
      </p:sp>
    </p:spTree>
    <p:extLst>
      <p:ext uri="{BB962C8B-B14F-4D97-AF65-F5344CB8AC3E}">
        <p14:creationId xmlns:p14="http://schemas.microsoft.com/office/powerpoint/2010/main" val="2336780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71" y="0"/>
            <a:ext cx="3794583" cy="1052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제목 1"/>
          <p:cNvSpPr>
            <a:spLocks noGrp="1"/>
          </p:cNvSpPr>
          <p:nvPr>
            <p:ph type="title"/>
          </p:nvPr>
        </p:nvSpPr>
        <p:spPr>
          <a:xfrm>
            <a:off x="3779912" y="0"/>
            <a:ext cx="4248472" cy="1052735"/>
          </a:xfrm>
        </p:spPr>
        <p:txBody>
          <a:bodyPr>
            <a:normAutofit/>
          </a:bodyPr>
          <a:lstStyle/>
          <a:p>
            <a:r>
              <a:rPr lang="ja-JP" altLang="en-US" sz="2800" dirty="0" smtClean="0">
                <a:latin typeface="AR P丸ゴシック体M" panose="020B0600010101010101" pitchFamily="50" charset="-128"/>
                <a:ea typeface="AR P丸ゴシック体M" panose="020B0600010101010101" pitchFamily="50" charset="-128"/>
              </a:rPr>
              <a:t>製品構成</a:t>
            </a:r>
            <a:endParaRPr lang="ko-KR" altLang="en-US" sz="3200" dirty="0">
              <a:latin typeface="양재참숯체B" pitchFamily="18" charset="-127"/>
              <a:ea typeface="양재참숯체B" pitchFamily="18" charset="-127"/>
            </a:endParaRPr>
          </a:p>
        </p:txBody>
      </p:sp>
      <p:pic>
        <p:nvPicPr>
          <p:cNvPr id="21" name="그림 20" descr="좌훈제-편집.png"/>
          <p:cNvPicPr>
            <a:picLocks noChangeAspect="1"/>
          </p:cNvPicPr>
          <p:nvPr/>
        </p:nvPicPr>
        <p:blipFill>
          <a:blip r:embed="rId3" cstate="print"/>
          <a:stretch>
            <a:fillRect/>
          </a:stretch>
        </p:blipFill>
        <p:spPr>
          <a:xfrm>
            <a:off x="3613481" y="3717032"/>
            <a:ext cx="1750607" cy="15001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그림 21" descr="좌훈제-다이어트.png"/>
          <p:cNvPicPr>
            <a:picLocks noChangeAspect="1"/>
          </p:cNvPicPr>
          <p:nvPr/>
        </p:nvPicPr>
        <p:blipFill>
          <a:blip r:embed="rId4" cstate="print">
            <a:lum bright="10000"/>
          </a:blip>
          <a:stretch>
            <a:fillRect/>
          </a:stretch>
        </p:blipFill>
        <p:spPr>
          <a:xfrm>
            <a:off x="3995936" y="2276872"/>
            <a:ext cx="866124" cy="1285884"/>
          </a:xfrm>
          <a:prstGeom prst="rect">
            <a:avLst/>
          </a:prstGeom>
          <a:ln>
            <a:noFill/>
          </a:ln>
          <a:effectLst>
            <a:outerShdw blurRad="190500" algn="tl" rotWithShape="0">
              <a:srgbClr val="000000">
                <a:alpha val="70000"/>
              </a:srgbClr>
            </a:outerShdw>
          </a:effectLst>
        </p:spPr>
      </p:pic>
      <p:pic>
        <p:nvPicPr>
          <p:cNvPr id="23" name="그림 22" descr="좌훈제-부인용.png"/>
          <p:cNvPicPr>
            <a:picLocks noChangeAspect="1"/>
          </p:cNvPicPr>
          <p:nvPr/>
        </p:nvPicPr>
        <p:blipFill>
          <a:blip r:embed="rId5" cstate="print"/>
          <a:stretch>
            <a:fillRect/>
          </a:stretch>
        </p:blipFill>
        <p:spPr>
          <a:xfrm>
            <a:off x="2159483" y="3634934"/>
            <a:ext cx="857256" cy="1253737"/>
          </a:xfrm>
          <a:prstGeom prst="rect">
            <a:avLst/>
          </a:prstGeom>
          <a:ln>
            <a:noFill/>
          </a:ln>
          <a:effectLst>
            <a:outerShdw blurRad="190500" algn="tl" rotWithShape="0">
              <a:srgbClr val="000000">
                <a:alpha val="70000"/>
              </a:srgbClr>
            </a:outerShdw>
          </a:effectLst>
        </p:spPr>
      </p:pic>
      <p:pic>
        <p:nvPicPr>
          <p:cNvPr id="24" name="그림 23" descr="좌훈제-미용1.png"/>
          <p:cNvPicPr>
            <a:picLocks noChangeAspect="1"/>
          </p:cNvPicPr>
          <p:nvPr/>
        </p:nvPicPr>
        <p:blipFill>
          <a:blip r:embed="rId6" cstate="print"/>
          <a:stretch>
            <a:fillRect/>
          </a:stretch>
        </p:blipFill>
        <p:spPr>
          <a:xfrm>
            <a:off x="5910116" y="3619653"/>
            <a:ext cx="894132" cy="1315960"/>
          </a:xfrm>
          <a:prstGeom prst="rect">
            <a:avLst/>
          </a:prstGeom>
          <a:ln>
            <a:noFill/>
          </a:ln>
          <a:effectLst>
            <a:outerShdw blurRad="190500" algn="tl" rotWithShape="0">
              <a:srgbClr val="000000">
                <a:alpha val="70000"/>
              </a:srgbClr>
            </a:outerShdw>
          </a:effectLst>
        </p:spPr>
      </p:pic>
      <p:sp>
        <p:nvSpPr>
          <p:cNvPr id="3" name="직사각형 2"/>
          <p:cNvSpPr/>
          <p:nvPr/>
        </p:nvSpPr>
        <p:spPr>
          <a:xfrm>
            <a:off x="1547664" y="1177239"/>
            <a:ext cx="5832648" cy="892552"/>
          </a:xfrm>
          <a:prstGeom prst="rect">
            <a:avLst/>
          </a:prstGeom>
        </p:spPr>
        <p:txBody>
          <a:bodyPr wrap="square">
            <a:spAutoFit/>
          </a:bodyPr>
          <a:lstStyle/>
          <a:p>
            <a:pPr fontAlgn="auto">
              <a:spcBef>
                <a:spcPts val="0"/>
              </a:spcBef>
              <a:spcAft>
                <a:spcPts val="0"/>
              </a:spcAft>
              <a:defRPr/>
            </a:pPr>
            <a:r>
              <a:rPr lang="ja-JP" altLang="en-US" sz="1300" b="1" dirty="0" smtClean="0">
                <a:solidFill>
                  <a:schemeClr val="accent1">
                    <a:lumMod val="50000"/>
                  </a:schemeClr>
                </a:solidFill>
                <a:latin typeface="AR P丸ゴシック体M" panose="020B0600010101010101" pitchFamily="50" charset="-128"/>
                <a:ea typeface="AR P丸ゴシック体M" panose="020B0600010101010101" pitchFamily="50" charset="-128"/>
              </a:rPr>
              <a:t>健康用</a:t>
            </a:r>
            <a:r>
              <a:rPr lang="ko-KR" altLang="en-US" sz="1300" b="1" dirty="0" smtClean="0">
                <a:solidFill>
                  <a:schemeClr val="accent1">
                    <a:lumMod val="50000"/>
                  </a:schemeClr>
                </a:solidFill>
                <a:latin typeface="휴먼옛체" pitchFamily="18" charset="-127"/>
                <a:ea typeface="휴먼옛체" pitchFamily="18" charset="-127"/>
              </a:rPr>
              <a:t> </a:t>
            </a:r>
            <a:endParaRPr lang="ko-KR" altLang="en-US" sz="1300" b="1" dirty="0">
              <a:solidFill>
                <a:schemeClr val="accent1">
                  <a:lumMod val="50000"/>
                </a:schemeClr>
              </a:solidFill>
              <a:latin typeface="휴먼옛체" pitchFamily="18" charset="-127"/>
              <a:ea typeface="휴먼옛체" pitchFamily="18" charset="-127"/>
            </a:endParaRPr>
          </a:p>
          <a:p>
            <a:pPr fontAlgn="auto">
              <a:spcBef>
                <a:spcPts val="0"/>
              </a:spcBef>
              <a:spcAft>
                <a:spcPts val="0"/>
              </a:spcAft>
              <a:defRPr/>
            </a:pPr>
            <a:r>
              <a:rPr lang="ja-JP" altLang="en-US" sz="1300" dirty="0" smtClean="0">
                <a:latin typeface="AR P丸ゴシック体M" panose="020B0600010101010101" pitchFamily="50" charset="-128"/>
                <a:ea typeface="AR P丸ゴシック体M" panose="020B0600010101010101" pitchFamily="50" charset="-128"/>
              </a:rPr>
              <a:t>血液循環を良くし細胞の新陳代謝を高めることで脂肪を燃焼させて、冷え性の人の体質改善をします。ダイエット、アレルギー性鼻炎、花粉症、喘息、冷え性、肩臂痛、慢性便秘、ストレス解消などに効果があります。</a:t>
            </a:r>
            <a:endParaRPr lang="ko-KR" altLang="en-US" sz="1300" dirty="0">
              <a:latin typeface="휴먼옛체" pitchFamily="18" charset="-127"/>
              <a:ea typeface="휴먼옛체" pitchFamily="18" charset="-127"/>
            </a:endParaRPr>
          </a:p>
        </p:txBody>
      </p:sp>
      <p:sp>
        <p:nvSpPr>
          <p:cNvPr id="4" name="직사각형 3"/>
          <p:cNvSpPr/>
          <p:nvPr/>
        </p:nvSpPr>
        <p:spPr>
          <a:xfrm>
            <a:off x="154715" y="5274719"/>
            <a:ext cx="3085137" cy="1292662"/>
          </a:xfrm>
          <a:prstGeom prst="rect">
            <a:avLst/>
          </a:prstGeom>
        </p:spPr>
        <p:txBody>
          <a:bodyPr wrap="square">
            <a:spAutoFit/>
          </a:bodyPr>
          <a:lstStyle/>
          <a:p>
            <a:pPr fontAlgn="auto">
              <a:spcBef>
                <a:spcPts val="0"/>
              </a:spcBef>
              <a:spcAft>
                <a:spcPts val="0"/>
              </a:spcAft>
              <a:defRPr/>
            </a:pPr>
            <a:r>
              <a:rPr lang="ja-JP" altLang="en-US" sz="1300" b="1" dirty="0">
                <a:solidFill>
                  <a:schemeClr val="accent1">
                    <a:lumMod val="50000"/>
                  </a:schemeClr>
                </a:solidFill>
                <a:latin typeface="AR P丸ゴシック体M" panose="020B0600010101010101" pitchFamily="50" charset="-128"/>
                <a:ea typeface="AR P丸ゴシック体M" panose="020B0600010101010101" pitchFamily="50" charset="-128"/>
              </a:rPr>
              <a:t>婦人</a:t>
            </a:r>
            <a:r>
              <a:rPr lang="ja-JP" altLang="en-US" sz="1300" b="1" dirty="0" smtClean="0">
                <a:solidFill>
                  <a:schemeClr val="accent1">
                    <a:lumMod val="50000"/>
                  </a:schemeClr>
                </a:solidFill>
                <a:latin typeface="AR P丸ゴシック体M" panose="020B0600010101010101" pitchFamily="50" charset="-128"/>
                <a:ea typeface="AR P丸ゴシック体M" panose="020B0600010101010101" pitchFamily="50" charset="-128"/>
              </a:rPr>
              <a:t>用</a:t>
            </a:r>
            <a:r>
              <a:rPr lang="ko-KR" altLang="en-US" sz="1300" b="1" dirty="0" smtClean="0">
                <a:solidFill>
                  <a:schemeClr val="accent1">
                    <a:lumMod val="50000"/>
                  </a:schemeClr>
                </a:solidFill>
                <a:latin typeface="휴먼옛체" pitchFamily="18" charset="-127"/>
                <a:ea typeface="휴먼옛체" pitchFamily="18" charset="-127"/>
              </a:rPr>
              <a:t> </a:t>
            </a:r>
            <a:r>
              <a:rPr lang="en-US" altLang="ko-KR" sz="1300" dirty="0" smtClean="0">
                <a:solidFill>
                  <a:schemeClr val="accent1">
                    <a:lumMod val="50000"/>
                  </a:schemeClr>
                </a:solidFill>
                <a:latin typeface="휴먼옛체" pitchFamily="18" charset="-127"/>
                <a:ea typeface="휴먼옛체" pitchFamily="18" charset="-127"/>
              </a:rPr>
              <a:t> </a:t>
            </a:r>
            <a:endParaRPr lang="en-US" altLang="ko-KR" sz="1300" dirty="0">
              <a:solidFill>
                <a:schemeClr val="accent1">
                  <a:lumMod val="50000"/>
                </a:schemeClr>
              </a:solidFill>
              <a:latin typeface="휴먼옛체" pitchFamily="18" charset="-127"/>
              <a:ea typeface="휴먼옛체" pitchFamily="18" charset="-127"/>
            </a:endParaRPr>
          </a:p>
          <a:p>
            <a:pPr fontAlgn="auto">
              <a:spcBef>
                <a:spcPts val="0"/>
              </a:spcBef>
              <a:spcAft>
                <a:spcPts val="0"/>
              </a:spcAft>
              <a:defRPr/>
            </a:pPr>
            <a:r>
              <a:rPr lang="ja-JP" altLang="en-US" sz="1300" dirty="0" smtClean="0">
                <a:latin typeface="AR P丸ゴシック体M" panose="020B0600010101010101" pitchFamily="50" charset="-128"/>
                <a:ea typeface="AR P丸ゴシック体M" panose="020B0600010101010101" pitchFamily="50" charset="-128"/>
              </a:rPr>
              <a:t>子宮の清浄・消炎作用、老廃物の除去で健康になり全身が改善されます。生理痛、子宮内膜炎、膀胱炎、尿失禁、出産後疾患、膣収縮、不妊症、更年期障害、生理不順などに効果的です。</a:t>
            </a:r>
            <a:endParaRPr lang="ko-KR" altLang="en-US" sz="1300" dirty="0">
              <a:latin typeface="HY궁서" pitchFamily="18" charset="-127"/>
              <a:ea typeface="HY궁서" pitchFamily="18" charset="-127"/>
            </a:endParaRPr>
          </a:p>
        </p:txBody>
      </p:sp>
      <p:sp>
        <p:nvSpPr>
          <p:cNvPr id="5" name="직사각형 4"/>
          <p:cNvSpPr/>
          <p:nvPr/>
        </p:nvSpPr>
        <p:spPr>
          <a:xfrm>
            <a:off x="5366316" y="5611710"/>
            <a:ext cx="3526164" cy="1092607"/>
          </a:xfrm>
          <a:prstGeom prst="rect">
            <a:avLst/>
          </a:prstGeom>
        </p:spPr>
        <p:txBody>
          <a:bodyPr wrap="square">
            <a:spAutoFit/>
          </a:bodyPr>
          <a:lstStyle/>
          <a:p>
            <a:pPr fontAlgn="auto">
              <a:spcBef>
                <a:spcPts val="0"/>
              </a:spcBef>
              <a:spcAft>
                <a:spcPts val="0"/>
              </a:spcAft>
              <a:defRPr/>
            </a:pPr>
            <a:r>
              <a:rPr lang="ja-JP" altLang="en-US" sz="1300" b="1" dirty="0" smtClean="0">
                <a:solidFill>
                  <a:schemeClr val="accent1">
                    <a:lumMod val="50000"/>
                  </a:schemeClr>
                </a:solidFill>
                <a:latin typeface="AR P丸ゴシック体M" panose="020B0600010101010101" pitchFamily="50" charset="-128"/>
                <a:ea typeface="AR P丸ゴシック体M" panose="020B0600010101010101" pitchFamily="50" charset="-128"/>
              </a:rPr>
              <a:t>美容用</a:t>
            </a:r>
            <a:endParaRPr lang="en-US" altLang="ja-JP" sz="1300" b="1" dirty="0" smtClean="0">
              <a:solidFill>
                <a:schemeClr val="accent1">
                  <a:lumMod val="50000"/>
                </a:schemeClr>
              </a:solidFill>
              <a:latin typeface="AR P丸ゴシック体M" panose="020B0600010101010101" pitchFamily="50" charset="-128"/>
              <a:ea typeface="AR P丸ゴシック体M" panose="020B0600010101010101" pitchFamily="50" charset="-128"/>
            </a:endParaRPr>
          </a:p>
          <a:p>
            <a:pPr fontAlgn="auto">
              <a:spcBef>
                <a:spcPts val="0"/>
              </a:spcBef>
              <a:spcAft>
                <a:spcPts val="0"/>
              </a:spcAft>
              <a:defRPr/>
            </a:pPr>
            <a:r>
              <a:rPr lang="ja-JP" altLang="en-US" sz="1300" dirty="0" smtClean="0">
                <a:latin typeface="AR P丸ゴシック体M" panose="020B0600010101010101" pitchFamily="50" charset="-128"/>
                <a:ea typeface="AR P丸ゴシック体M" panose="020B0600010101010101" pitchFamily="50" charset="-128"/>
              </a:rPr>
              <a:t>毛穴の汚れを取り皮脂を除去して肌のハリを強めることで、アトピー、顔や背中のニキビ、顔や腕のシミ、そばかす、乾癬肌、痔、貧血、脱毛、不眠症に効果があります。</a:t>
            </a:r>
            <a:endParaRPr lang="ko-KR" altLang="en-US" sz="1300" dirty="0">
              <a:latin typeface="HY궁서" pitchFamily="18" charset="-127"/>
              <a:ea typeface="HY궁서" pitchFamily="18" charset="-127"/>
            </a:endParaRPr>
          </a:p>
        </p:txBody>
      </p:sp>
      <p:sp>
        <p:nvSpPr>
          <p:cNvPr id="16" name="직사각형 15"/>
          <p:cNvSpPr/>
          <p:nvPr/>
        </p:nvSpPr>
        <p:spPr>
          <a:xfrm>
            <a:off x="3886180" y="5209455"/>
            <a:ext cx="1261884" cy="307777"/>
          </a:xfrm>
          <a:prstGeom prst="rect">
            <a:avLst/>
          </a:prstGeom>
        </p:spPr>
        <p:txBody>
          <a:bodyPr wrap="none">
            <a:spAutoFit/>
          </a:bodyPr>
          <a:lstStyle/>
          <a:p>
            <a:r>
              <a:rPr lang="ja-JP" altLang="en-US" sz="1400" b="1" dirty="0" smtClean="0">
                <a:latin typeface="AR P丸ゴシック体M" panose="020B0600010101010101" pitchFamily="50" charset="-128"/>
                <a:ea typeface="AR P丸ゴシック体M" panose="020B0600010101010101" pitchFamily="50" charset="-128"/>
              </a:rPr>
              <a:t>漢方座浴薬剤</a:t>
            </a:r>
            <a:endParaRPr lang="ko-KR" altLang="en-US" sz="1400" b="1" dirty="0"/>
          </a:p>
        </p:txBody>
      </p:sp>
      <p:sp>
        <p:nvSpPr>
          <p:cNvPr id="28" name="오른쪽으로 구부러진 화살표 27"/>
          <p:cNvSpPr/>
          <p:nvPr/>
        </p:nvSpPr>
        <p:spPr>
          <a:xfrm rot="2633108">
            <a:off x="2780917" y="1773504"/>
            <a:ext cx="513465" cy="205210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9" name="오른쪽으로 구부러진 화살표 28"/>
          <p:cNvSpPr/>
          <p:nvPr/>
        </p:nvSpPr>
        <p:spPr>
          <a:xfrm rot="16200000">
            <a:off x="4067944" y="3501008"/>
            <a:ext cx="720080" cy="374441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0" name="오른쪽으로 구부러진 화살표 29"/>
          <p:cNvSpPr/>
          <p:nvPr/>
        </p:nvSpPr>
        <p:spPr>
          <a:xfrm rot="7520206">
            <a:off x="5604386" y="1672686"/>
            <a:ext cx="563784" cy="2084113"/>
          </a:xfrm>
          <a:prstGeom prst="curvedRightArrow">
            <a:avLst>
              <a:gd name="adj1" fmla="val 25000"/>
              <a:gd name="adj2" fmla="val 50000"/>
              <a:gd name="adj3" fmla="val 313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4003924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71" y="0"/>
            <a:ext cx="3794583" cy="1052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제목 1"/>
          <p:cNvSpPr>
            <a:spLocks noGrp="1"/>
          </p:cNvSpPr>
          <p:nvPr>
            <p:ph type="title"/>
          </p:nvPr>
        </p:nvSpPr>
        <p:spPr>
          <a:xfrm>
            <a:off x="3779912" y="0"/>
            <a:ext cx="4608512" cy="1052735"/>
          </a:xfrm>
        </p:spPr>
        <p:txBody>
          <a:bodyPr>
            <a:normAutofit/>
          </a:bodyPr>
          <a:lstStyle/>
          <a:p>
            <a:r>
              <a:rPr lang="ja-JP" altLang="en-US" sz="2800" dirty="0" smtClean="0">
                <a:latin typeface="AR P丸ゴシック体M" panose="020B0600010101010101" pitchFamily="50" charset="-128"/>
                <a:ea typeface="AR P丸ゴシック体M" panose="020B0600010101010101" pitchFamily="50" charset="-128"/>
              </a:rPr>
              <a:t>臨床事例</a:t>
            </a:r>
            <a:endParaRPr lang="ko-KR" altLang="en-US" sz="2800" dirty="0">
              <a:latin typeface="AR P丸ゴシック体M" panose="020B0600010101010101" pitchFamily="50" charset="-128"/>
              <a:ea typeface="양재참숯체B" pitchFamily="18" charset="-127"/>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664" y="1823028"/>
            <a:ext cx="2065784" cy="15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5336" y="1843755"/>
            <a:ext cx="2196480" cy="1590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6536" y="1817611"/>
            <a:ext cx="20193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21116" y="1805534"/>
            <a:ext cx="212407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606" y="3861048"/>
            <a:ext cx="3338970" cy="148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23928" y="3645024"/>
            <a:ext cx="2433985" cy="2433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4"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16216" y="3861048"/>
            <a:ext cx="1966605" cy="1474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43107" y="1370709"/>
            <a:ext cx="890984" cy="369332"/>
          </a:xfrm>
          <a:prstGeom prst="rect">
            <a:avLst/>
          </a:prstGeom>
          <a:noFill/>
        </p:spPr>
        <p:txBody>
          <a:bodyPr wrap="square" rtlCol="0">
            <a:spAutoFit/>
          </a:bodyPr>
          <a:lstStyle/>
          <a:p>
            <a:r>
              <a:rPr lang="en-US" altLang="ja-JP" dirty="0" smtClean="0">
                <a:solidFill>
                  <a:srgbClr val="FF0000"/>
                </a:solidFill>
                <a:latin typeface="AR P丸ゴシック体M" panose="020B0600010101010101" pitchFamily="50" charset="-128"/>
                <a:ea typeface="AR P丸ゴシック体M" panose="020B0600010101010101" pitchFamily="50" charset="-128"/>
              </a:rPr>
              <a:t>1</a:t>
            </a:r>
            <a:r>
              <a:rPr lang="ja-JP" altLang="en-US" dirty="0" smtClean="0">
                <a:solidFill>
                  <a:srgbClr val="FF0000"/>
                </a:solidFill>
                <a:latin typeface="AR P丸ゴシック体M" panose="020B0600010101010101" pitchFamily="50" charset="-128"/>
                <a:ea typeface="AR P丸ゴシック体M" panose="020B0600010101010101" pitchFamily="50" charset="-128"/>
              </a:rPr>
              <a:t>回目</a:t>
            </a:r>
            <a:endParaRPr lang="ko-KR" altLang="en-US" dirty="0">
              <a:solidFill>
                <a:srgbClr val="FF0000"/>
              </a:solidFill>
              <a:latin typeface="양재참숯체B" pitchFamily="18" charset="-127"/>
              <a:ea typeface="양재참숯체B" pitchFamily="18" charset="-127"/>
            </a:endParaRPr>
          </a:p>
        </p:txBody>
      </p:sp>
      <p:sp>
        <p:nvSpPr>
          <p:cNvPr id="14" name="TextBox 13"/>
          <p:cNvSpPr txBox="1"/>
          <p:nvPr/>
        </p:nvSpPr>
        <p:spPr>
          <a:xfrm>
            <a:off x="3279361" y="1370709"/>
            <a:ext cx="890984" cy="369332"/>
          </a:xfrm>
          <a:prstGeom prst="rect">
            <a:avLst/>
          </a:prstGeom>
          <a:noFill/>
        </p:spPr>
        <p:txBody>
          <a:bodyPr wrap="square" rtlCol="0">
            <a:spAutoFit/>
          </a:bodyPr>
          <a:lstStyle/>
          <a:p>
            <a:r>
              <a:rPr lang="en-US" altLang="ja-JP" dirty="0" smtClean="0">
                <a:solidFill>
                  <a:srgbClr val="FF0000"/>
                </a:solidFill>
                <a:latin typeface="AR P丸ゴシック体M" panose="020B0600010101010101" pitchFamily="50" charset="-128"/>
                <a:ea typeface="AR P丸ゴシック体M" panose="020B0600010101010101" pitchFamily="50" charset="-128"/>
              </a:rPr>
              <a:t>3</a:t>
            </a:r>
            <a:r>
              <a:rPr lang="ja-JP" altLang="en-US" dirty="0" smtClean="0">
                <a:solidFill>
                  <a:srgbClr val="FF0000"/>
                </a:solidFill>
                <a:latin typeface="AR P丸ゴシック体M" panose="020B0600010101010101" pitchFamily="50" charset="-128"/>
                <a:ea typeface="AR P丸ゴシック体M" panose="020B0600010101010101" pitchFamily="50" charset="-128"/>
              </a:rPr>
              <a:t>回目</a:t>
            </a:r>
            <a:endParaRPr lang="ko-KR" altLang="en-US" dirty="0">
              <a:solidFill>
                <a:srgbClr val="FF0000"/>
              </a:solidFill>
              <a:latin typeface="양재참숯체B" pitchFamily="18" charset="-127"/>
              <a:ea typeface="양재참숯체B" pitchFamily="18" charset="-127"/>
            </a:endParaRPr>
          </a:p>
        </p:txBody>
      </p:sp>
      <p:sp>
        <p:nvSpPr>
          <p:cNvPr id="15" name="TextBox 14"/>
          <p:cNvSpPr txBox="1"/>
          <p:nvPr/>
        </p:nvSpPr>
        <p:spPr>
          <a:xfrm>
            <a:off x="5373061" y="1374374"/>
            <a:ext cx="890984" cy="369332"/>
          </a:xfrm>
          <a:prstGeom prst="rect">
            <a:avLst/>
          </a:prstGeom>
          <a:noFill/>
        </p:spPr>
        <p:txBody>
          <a:bodyPr wrap="square" rtlCol="0">
            <a:spAutoFit/>
          </a:bodyPr>
          <a:lstStyle/>
          <a:p>
            <a:r>
              <a:rPr lang="en-US" altLang="ja-JP" dirty="0" smtClean="0">
                <a:solidFill>
                  <a:srgbClr val="FF0000"/>
                </a:solidFill>
                <a:latin typeface="AR P丸ゴシック体M" panose="020B0600010101010101" pitchFamily="50" charset="-128"/>
                <a:ea typeface="AR P丸ゴシック体M" panose="020B0600010101010101" pitchFamily="50" charset="-128"/>
              </a:rPr>
              <a:t>5</a:t>
            </a:r>
            <a:r>
              <a:rPr lang="ja-JP" altLang="en-US" dirty="0" smtClean="0">
                <a:solidFill>
                  <a:srgbClr val="FF0000"/>
                </a:solidFill>
                <a:latin typeface="AR P丸ゴシック体M" panose="020B0600010101010101" pitchFamily="50" charset="-128"/>
                <a:ea typeface="AR P丸ゴシック体M" panose="020B0600010101010101" pitchFamily="50" charset="-128"/>
              </a:rPr>
              <a:t>回目</a:t>
            </a:r>
            <a:endParaRPr lang="ko-KR" altLang="en-US" dirty="0">
              <a:solidFill>
                <a:srgbClr val="FF0000"/>
              </a:solidFill>
              <a:latin typeface="양재참숯체B" pitchFamily="18" charset="-127"/>
              <a:ea typeface="양재참숯체B" pitchFamily="18" charset="-127"/>
            </a:endParaRPr>
          </a:p>
        </p:txBody>
      </p:sp>
      <p:sp>
        <p:nvSpPr>
          <p:cNvPr id="16" name="TextBox 15"/>
          <p:cNvSpPr txBox="1"/>
          <p:nvPr/>
        </p:nvSpPr>
        <p:spPr>
          <a:xfrm>
            <a:off x="7447335" y="1370709"/>
            <a:ext cx="1085105" cy="369332"/>
          </a:xfrm>
          <a:prstGeom prst="rect">
            <a:avLst/>
          </a:prstGeom>
          <a:noFill/>
        </p:spPr>
        <p:txBody>
          <a:bodyPr wrap="square" rtlCol="0">
            <a:spAutoFit/>
          </a:bodyPr>
          <a:lstStyle/>
          <a:p>
            <a:r>
              <a:rPr lang="en-US" altLang="ja-JP" dirty="0" smtClean="0">
                <a:solidFill>
                  <a:srgbClr val="FF0000"/>
                </a:solidFill>
                <a:latin typeface="AR P丸ゴシック体M" panose="020B0600010101010101" pitchFamily="50" charset="-128"/>
                <a:ea typeface="AR P丸ゴシック体M" panose="020B0600010101010101" pitchFamily="50" charset="-128"/>
              </a:rPr>
              <a:t>10</a:t>
            </a:r>
            <a:r>
              <a:rPr lang="ja-JP" altLang="en-US" dirty="0" smtClean="0">
                <a:solidFill>
                  <a:srgbClr val="FF0000"/>
                </a:solidFill>
                <a:latin typeface="AR P丸ゴシック体M" panose="020B0600010101010101" pitchFamily="50" charset="-128"/>
                <a:ea typeface="AR P丸ゴシック体M" panose="020B0600010101010101" pitchFamily="50" charset="-128"/>
              </a:rPr>
              <a:t>回目</a:t>
            </a:r>
            <a:endParaRPr lang="ko-KR" altLang="en-US" dirty="0">
              <a:solidFill>
                <a:srgbClr val="FF0000"/>
              </a:solidFill>
              <a:latin typeface="양재참숯체B" pitchFamily="18" charset="-127"/>
              <a:ea typeface="양재참숯체B" pitchFamily="18" charset="-127"/>
            </a:endParaRPr>
          </a:p>
        </p:txBody>
      </p:sp>
    </p:spTree>
    <p:extLst>
      <p:ext uri="{BB962C8B-B14F-4D97-AF65-F5344CB8AC3E}">
        <p14:creationId xmlns:p14="http://schemas.microsoft.com/office/powerpoint/2010/main" val="2409538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779912" y="0"/>
            <a:ext cx="4032448" cy="1052735"/>
          </a:xfrm>
        </p:spPr>
        <p:txBody>
          <a:bodyPr>
            <a:normAutofit/>
          </a:bodyPr>
          <a:lstStyle/>
          <a:p>
            <a:r>
              <a:rPr lang="ja-JP" altLang="en-US" sz="3200" dirty="0" smtClean="0">
                <a:latin typeface="AR P丸ゴシック体M" panose="020B0600010101010101" pitchFamily="50" charset="-128"/>
                <a:ea typeface="AR P丸ゴシック体M" panose="020B0600010101010101" pitchFamily="50" charset="-128"/>
              </a:rPr>
              <a:t>東洋</a:t>
            </a:r>
            <a:r>
              <a:rPr lang="ja-JP" altLang="en-US" sz="3200" dirty="0">
                <a:latin typeface="AR P丸ゴシック体M" panose="020B0600010101010101" pitchFamily="50" charset="-128"/>
                <a:ea typeface="AR P丸ゴシック体M" panose="020B0600010101010101" pitchFamily="50" charset="-128"/>
              </a:rPr>
              <a:t>医学</a:t>
            </a:r>
            <a:endParaRPr lang="ko-KR" altLang="en-US" sz="4000" dirty="0">
              <a:latin typeface="AR P丸ゴシック体M" panose="020B0600010101010101" pitchFamily="50" charset="-128"/>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71" y="0"/>
            <a:ext cx="3794583" cy="1052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42887" y="5385990"/>
            <a:ext cx="7645536" cy="923330"/>
          </a:xfrm>
          <a:prstGeom prst="rect">
            <a:avLst/>
          </a:prstGeom>
          <a:noFill/>
        </p:spPr>
        <p:txBody>
          <a:bodyPr wrap="square" rtlCol="0">
            <a:spAutoFit/>
          </a:bodyPr>
          <a:lstStyle/>
          <a:p>
            <a:r>
              <a:rPr lang="ja-JP" altLang="en-US" dirty="0" smtClean="0">
                <a:latin typeface="AR P丸ゴシック体M" panose="020B0600010101010101" pitchFamily="50" charset="-128"/>
                <a:ea typeface="AR P丸ゴシック体M" panose="020B0600010101010101" pitchFamily="50" charset="-128"/>
              </a:rPr>
              <a:t>国連（ＵＮ）の下部機関である世界保健機関（ＷＨＯ）は健康に対する定義を</a:t>
            </a:r>
            <a:endParaRPr lang="en-US" altLang="ja-JP" dirty="0" smtClean="0">
              <a:latin typeface="AR P丸ゴシック体M" panose="020B0600010101010101" pitchFamily="50" charset="-128"/>
              <a:ea typeface="AR P丸ゴシック体M" panose="020B0600010101010101" pitchFamily="50" charset="-128"/>
            </a:endParaRPr>
          </a:p>
          <a:p>
            <a:r>
              <a:rPr lang="ja-JP" altLang="en-US" dirty="0" smtClean="0">
                <a:latin typeface="AR P丸ゴシック体M" panose="020B0600010101010101" pitchFamily="50" charset="-128"/>
                <a:ea typeface="AR P丸ゴシック体M" panose="020B0600010101010101" pitchFamily="50" charset="-128"/>
              </a:rPr>
              <a:t>“単純に病気とか虚弱でないというだけでなく、身体的、精神的、社会的に安定している状態にある”としています。</a:t>
            </a:r>
            <a:endParaRPr lang="en-US" altLang="ja-JP" dirty="0">
              <a:latin typeface="AR P丸ゴシック体M" panose="020B0600010101010101" pitchFamily="50" charset="-128"/>
              <a:ea typeface="AR P丸ゴシック体M" panose="020B0600010101010101" pitchFamily="50" charset="-128"/>
            </a:endParaRPr>
          </a:p>
        </p:txBody>
      </p:sp>
      <p:graphicFrame>
        <p:nvGraphicFramePr>
          <p:cNvPr id="7" name="다이어그램 6"/>
          <p:cNvGraphicFramePr/>
          <p:nvPr>
            <p:extLst>
              <p:ext uri="{D42A27DB-BD31-4B8C-83A1-F6EECF244321}">
                <p14:modId xmlns:p14="http://schemas.microsoft.com/office/powerpoint/2010/main" val="3923674338"/>
              </p:ext>
            </p:extLst>
          </p:nvPr>
        </p:nvGraphicFramePr>
        <p:xfrm>
          <a:off x="2195736" y="2542487"/>
          <a:ext cx="4200128" cy="2565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テキスト ボックス 7"/>
          <p:cNvSpPr txBox="1"/>
          <p:nvPr/>
        </p:nvSpPr>
        <p:spPr>
          <a:xfrm>
            <a:off x="742886" y="1340768"/>
            <a:ext cx="7645537" cy="923330"/>
          </a:xfrm>
          <a:prstGeom prst="rect">
            <a:avLst/>
          </a:prstGeom>
          <a:noFill/>
        </p:spPr>
        <p:txBody>
          <a:bodyPr wrap="square" rtlCol="0">
            <a:spAutoFit/>
          </a:bodyPr>
          <a:lstStyle/>
          <a:p>
            <a:r>
              <a:rPr kumimoji="1" lang="ja-JP" altLang="en-US" dirty="0">
                <a:latin typeface="AR P丸ゴシック体M" panose="020B0600010101010101" pitchFamily="50" charset="-128"/>
                <a:ea typeface="AR P丸ゴシック体M" panose="020B0600010101010101" pitchFamily="50" charset="-128"/>
              </a:rPr>
              <a:t>昔</a:t>
            </a:r>
            <a:r>
              <a:rPr kumimoji="1" lang="ja-JP" altLang="en-US" dirty="0" smtClean="0">
                <a:latin typeface="AR P丸ゴシック体M" panose="020B0600010101010101" pitchFamily="50" charset="-128"/>
                <a:ea typeface="AR P丸ゴシック体M" panose="020B0600010101010101" pitchFamily="50" charset="-128"/>
              </a:rPr>
              <a:t>から漢方は完全に健康とはいえない状態にある未病の治療を得意としています。</a:t>
            </a:r>
            <a:r>
              <a:rPr kumimoji="1" lang="ja-JP" altLang="en-US" u="sng" dirty="0" smtClean="0">
                <a:latin typeface="AR P丸ゴシック体M" panose="020B0600010101010101" pitchFamily="50" charset="-128"/>
                <a:ea typeface="AR P丸ゴシック体M" panose="020B0600010101010101" pitchFamily="50" charset="-128"/>
              </a:rPr>
              <a:t>体力が弱い老人や子供の病気にもはっきりとした成果を示す一方で、特に女性を対象とした部分では信頼</a:t>
            </a:r>
            <a:r>
              <a:rPr kumimoji="1" lang="ja-JP" altLang="en-US" u="sng" dirty="0">
                <a:latin typeface="AR P丸ゴシック体M" panose="020B0600010101010101" pitchFamily="50" charset="-128"/>
                <a:ea typeface="AR P丸ゴシック体M" panose="020B0600010101010101" pitchFamily="50" charset="-128"/>
              </a:rPr>
              <a:t>する</a:t>
            </a:r>
            <a:r>
              <a:rPr kumimoji="1" lang="ja-JP" altLang="en-US" u="sng" dirty="0" smtClean="0">
                <a:latin typeface="AR P丸ゴシック体M" panose="020B0600010101010101" pitchFamily="50" charset="-128"/>
                <a:ea typeface="AR P丸ゴシック体M" panose="020B0600010101010101" pitchFamily="50" charset="-128"/>
              </a:rPr>
              <a:t>ほどの成果を数多く残しています。</a:t>
            </a:r>
            <a:endParaRPr kumimoji="1" lang="ja-JP" altLang="en-US" u="sng" dirty="0">
              <a:latin typeface="AR P丸ゴシック体M" panose="020B0600010101010101" pitchFamily="50" charset="-128"/>
              <a:ea typeface="AR P丸ゴシック体M" panose="020B0600010101010101" pitchFamily="50" charset="-128"/>
            </a:endParaRPr>
          </a:p>
        </p:txBody>
      </p:sp>
    </p:spTree>
    <p:extLst>
      <p:ext uri="{BB962C8B-B14F-4D97-AF65-F5344CB8AC3E}">
        <p14:creationId xmlns:p14="http://schemas.microsoft.com/office/powerpoint/2010/main" val="468413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99992" y="233979"/>
            <a:ext cx="3816424" cy="584775"/>
          </a:xfrm>
          <a:prstGeom prst="rect">
            <a:avLst/>
          </a:prstGeom>
          <a:noFill/>
        </p:spPr>
        <p:txBody>
          <a:bodyPr wrap="square" rtlCol="0">
            <a:spAutoFit/>
          </a:bodyPr>
          <a:lstStyle/>
          <a:p>
            <a:r>
              <a:rPr lang="ja-JP" altLang="en-US" sz="3200" dirty="0" smtClean="0">
                <a:latin typeface="AR P丸ゴシック体M" panose="020B0600010101010101" pitchFamily="50" charset="-128"/>
                <a:ea typeface="AR P丸ゴシック体M" panose="020B0600010101010101" pitchFamily="50" charset="-128"/>
              </a:rPr>
              <a:t>東西洋医学の比較</a:t>
            </a:r>
            <a:endParaRPr lang="ko-KR" altLang="en-US" sz="3200" dirty="0">
              <a:latin typeface="AR P丸ゴシック体M" panose="020B0600010101010101" pitchFamily="50" charset="-128"/>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71" y="0"/>
            <a:ext cx="3794583" cy="1052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図 8"/>
          <p:cNvPicPr>
            <a:picLocks noChangeAspect="1"/>
          </p:cNvPicPr>
          <p:nvPr/>
        </p:nvPicPr>
        <p:blipFill>
          <a:blip r:embed="rId3"/>
          <a:stretch>
            <a:fillRect/>
          </a:stretch>
        </p:blipFill>
        <p:spPr>
          <a:xfrm>
            <a:off x="641735" y="1689695"/>
            <a:ext cx="7890705" cy="4475609"/>
          </a:xfrm>
          <a:prstGeom prst="rect">
            <a:avLst/>
          </a:prstGeom>
        </p:spPr>
      </p:pic>
      <p:cxnSp>
        <p:nvCxnSpPr>
          <p:cNvPr id="3" name="直線コネクタ 2"/>
          <p:cNvCxnSpPr/>
          <p:nvPr/>
        </p:nvCxnSpPr>
        <p:spPr>
          <a:xfrm>
            <a:off x="1835696" y="3789040"/>
            <a:ext cx="17281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5652120" y="3789040"/>
            <a:ext cx="17281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973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a:spLocks noGrp="1"/>
          </p:cNvSpPr>
          <p:nvPr>
            <p:ph type="title"/>
          </p:nvPr>
        </p:nvSpPr>
        <p:spPr>
          <a:xfrm>
            <a:off x="3779912" y="0"/>
            <a:ext cx="5256584" cy="1052735"/>
          </a:xfrm>
        </p:spPr>
        <p:txBody>
          <a:bodyPr>
            <a:normAutofit/>
          </a:bodyPr>
          <a:lstStyle/>
          <a:p>
            <a:r>
              <a:rPr lang="en-US" altLang="ko-KR" sz="2400" dirty="0" smtClean="0">
                <a:latin typeface="AR P丸ゴシック体M" panose="020B0600010101010101" pitchFamily="50" charset="-128"/>
                <a:ea typeface="AR P丸ゴシック体M" panose="020B0600010101010101" pitchFamily="50" charset="-128"/>
              </a:rPr>
              <a:t>1℃</a:t>
            </a:r>
            <a:r>
              <a:rPr lang="ja-JP" altLang="en-US" sz="2400" dirty="0" smtClean="0">
                <a:latin typeface="AR P丸ゴシック体M" panose="020B0600010101010101" pitchFamily="50" charset="-128"/>
                <a:ea typeface="AR P丸ゴシック体M" panose="020B0600010101010101" pitchFamily="50" charset="-128"/>
              </a:rPr>
              <a:t>の奇跡、</a:t>
            </a:r>
            <a:r>
              <a:rPr lang="ja-JP" altLang="en-US" sz="2400" dirty="0" smtClean="0">
                <a:solidFill>
                  <a:srgbClr val="FF0000"/>
                </a:solidFill>
                <a:latin typeface="AR P丸ゴシック体M" panose="020B0600010101010101" pitchFamily="50" charset="-128"/>
                <a:ea typeface="AR P丸ゴシック体M" panose="020B0600010101010101" pitchFamily="50" charset="-128"/>
              </a:rPr>
              <a:t>温熱療法</a:t>
            </a:r>
            <a:r>
              <a:rPr lang="ja-JP" altLang="en-US" sz="2400" dirty="0" smtClean="0">
                <a:latin typeface="AR P丸ゴシック体M" panose="020B0600010101010101" pitchFamily="50" charset="-128"/>
                <a:ea typeface="AR P丸ゴシック体M" panose="020B0600010101010101" pitchFamily="50" charset="-128"/>
              </a:rPr>
              <a:t>が体を再生する</a:t>
            </a:r>
            <a:endParaRPr lang="ko-KR" altLang="en-US" sz="2400" dirty="0">
              <a:latin typeface="양재참숯체B" pitchFamily="18" charset="-127"/>
              <a:ea typeface="양재참숯체B" pitchFamily="18" charset="-127"/>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71" y="0"/>
            <a:ext cx="3794583" cy="1052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직사각형 2"/>
          <p:cNvSpPr/>
          <p:nvPr/>
        </p:nvSpPr>
        <p:spPr>
          <a:xfrm>
            <a:off x="395534" y="2600905"/>
            <a:ext cx="8280920" cy="1908215"/>
          </a:xfrm>
          <a:prstGeom prst="rect">
            <a:avLst/>
          </a:prstGeom>
        </p:spPr>
        <p:txBody>
          <a:bodyPr wrap="square">
            <a:spAutoFit/>
          </a:bodyPr>
          <a:lstStyle/>
          <a:p>
            <a:pPr lvl="0">
              <a:spcBef>
                <a:spcPts val="580"/>
              </a:spcBef>
              <a:buClr>
                <a:schemeClr val="accent1"/>
              </a:buClr>
              <a:buSzPct val="85000"/>
              <a:defRPr/>
            </a:pPr>
            <a:r>
              <a:rPr lang="ja-JP" altLang="en-US" dirty="0" smtClean="0">
                <a:latin typeface="AR P丸ゴシック体M" panose="020B0600010101010101" pitchFamily="50" charset="-128"/>
                <a:ea typeface="AR P丸ゴシック体M" panose="020B0600010101010101" pitchFamily="50" charset="-128"/>
              </a:rPr>
              <a:t>“癌を抑える・・・　体温３７℃の秘密”</a:t>
            </a:r>
            <a:endParaRPr lang="en-US" altLang="ko-KR" dirty="0">
              <a:latin typeface="양재참숯체B" pitchFamily="18" charset="-127"/>
              <a:ea typeface="양재참숯체B" pitchFamily="18" charset="-127"/>
            </a:endParaRPr>
          </a:p>
          <a:p>
            <a:pPr lvl="0">
              <a:spcBef>
                <a:spcPts val="580"/>
              </a:spcBef>
              <a:buClr>
                <a:schemeClr val="accent1"/>
              </a:buClr>
              <a:buSzPct val="85000"/>
              <a:defRPr/>
            </a:pPr>
            <a:r>
              <a:rPr lang="ja-JP" altLang="en-US" dirty="0" smtClean="0">
                <a:latin typeface="AR P丸ゴシック体M" panose="020B0600010101010101" pitchFamily="50" charset="-128"/>
                <a:ea typeface="AR P丸ゴシック体M" panose="020B0600010101010101" pitchFamily="50" charset="-128"/>
              </a:rPr>
              <a:t>人体が体温を常に３６～３７℃に保つのは、身体器官の活動を支えている体内酵素の働きが３６～３７．５℃で活性化するか</a:t>
            </a:r>
            <a:r>
              <a:rPr lang="ja-JP" altLang="en-US" dirty="0">
                <a:latin typeface="AR P丸ゴシック体M" panose="020B0600010101010101" pitchFamily="50" charset="-128"/>
                <a:ea typeface="AR P丸ゴシック体M" panose="020B0600010101010101" pitchFamily="50" charset="-128"/>
              </a:rPr>
              <a:t>ら</a:t>
            </a:r>
            <a:r>
              <a:rPr lang="ja-JP" altLang="en-US" dirty="0" smtClean="0">
                <a:latin typeface="AR P丸ゴシック体M" panose="020B0600010101010101" pitchFamily="50" charset="-128"/>
                <a:ea typeface="AR P丸ゴシック体M" panose="020B0600010101010101" pitchFamily="50" charset="-128"/>
              </a:rPr>
              <a:t>なのです。</a:t>
            </a:r>
            <a:r>
              <a:rPr lang="ko-KR" altLang="en-US" dirty="0" smtClean="0">
                <a:latin typeface="양재참숯체B" pitchFamily="18" charset="-127"/>
                <a:ea typeface="양재참숯체B" pitchFamily="18" charset="-127"/>
              </a:rPr>
              <a:t> </a:t>
            </a:r>
            <a:endParaRPr lang="en-US" altLang="ko-KR" dirty="0" smtClean="0">
              <a:latin typeface="양재참숯체B" pitchFamily="18" charset="-127"/>
              <a:ea typeface="양재참숯체B" pitchFamily="18" charset="-127"/>
            </a:endParaRPr>
          </a:p>
          <a:p>
            <a:pPr lvl="0">
              <a:spcBef>
                <a:spcPts val="580"/>
              </a:spcBef>
              <a:buClr>
                <a:schemeClr val="accent1"/>
              </a:buClr>
              <a:buSzPct val="85000"/>
              <a:defRPr/>
            </a:pPr>
            <a:r>
              <a:rPr lang="ja-JP" altLang="en-US" dirty="0" smtClean="0">
                <a:latin typeface="AR P丸ゴシック体M" panose="020B0600010101010101" pitchFamily="50" charset="-128"/>
                <a:ea typeface="AR P丸ゴシック体M" panose="020B0600010101010101" pitchFamily="50" charset="-128"/>
              </a:rPr>
              <a:t>運動量が絶対的に不足がちな現代人の新陳代謝は低下し、熱が体内に滞留し肥満へとつながります。肥満はさら</a:t>
            </a:r>
            <a:r>
              <a:rPr lang="ja-JP" altLang="en-US" dirty="0">
                <a:latin typeface="AR P丸ゴシック体M" panose="020B0600010101010101" pitchFamily="50" charset="-128"/>
                <a:ea typeface="AR P丸ゴシック体M" panose="020B0600010101010101" pitchFamily="50" charset="-128"/>
              </a:rPr>
              <a:t>に</a:t>
            </a:r>
            <a:r>
              <a:rPr lang="ja-JP" altLang="en-US" dirty="0" smtClean="0">
                <a:latin typeface="AR P丸ゴシック体M" panose="020B0600010101010101" pitchFamily="50" charset="-128"/>
                <a:ea typeface="AR P丸ゴシック体M" panose="020B0600010101010101" pitchFamily="50" charset="-128"/>
              </a:rPr>
              <a:t>血液循環を妨げ、</a:t>
            </a:r>
            <a:r>
              <a:rPr lang="ja-JP" altLang="en-US" dirty="0" smtClean="0">
                <a:solidFill>
                  <a:srgbClr val="FF0000"/>
                </a:solidFill>
                <a:latin typeface="AR P丸ゴシック体M" panose="020B0600010101010101" pitchFamily="50" charset="-128"/>
                <a:ea typeface="AR P丸ゴシック体M" panose="020B0600010101010101" pitchFamily="50" charset="-128"/>
              </a:rPr>
              <a:t>低体温症（ハイポサーミア、冷え性）</a:t>
            </a:r>
            <a:r>
              <a:rPr lang="ja-JP" altLang="en-US" dirty="0" smtClean="0">
                <a:latin typeface="AR P丸ゴシック体M" panose="020B0600010101010101" pitchFamily="50" charset="-128"/>
                <a:ea typeface="AR P丸ゴシック体M" panose="020B0600010101010101" pitchFamily="50" charset="-128"/>
              </a:rPr>
              <a:t>の原因になるといわれています。</a:t>
            </a:r>
            <a:endParaRPr lang="ko-KR" altLang="en-US" dirty="0">
              <a:latin typeface="양재참숯체B" pitchFamily="18" charset="-127"/>
              <a:ea typeface="양재참숯체B" pitchFamily="18" charset="-127"/>
            </a:endParaRPr>
          </a:p>
        </p:txBody>
      </p:sp>
      <p:sp>
        <p:nvSpPr>
          <p:cNvPr id="7" name="직사각형 5"/>
          <p:cNvSpPr/>
          <p:nvPr/>
        </p:nvSpPr>
        <p:spPr>
          <a:xfrm>
            <a:off x="390912" y="1342509"/>
            <a:ext cx="8424936" cy="646331"/>
          </a:xfrm>
          <a:prstGeom prst="rect">
            <a:avLst/>
          </a:prstGeom>
        </p:spPr>
        <p:txBody>
          <a:bodyPr wrap="square">
            <a:spAutoFit/>
          </a:bodyPr>
          <a:lstStyle/>
          <a:p>
            <a:pPr lvl="0">
              <a:spcBef>
                <a:spcPts val="580"/>
              </a:spcBef>
              <a:buClr>
                <a:schemeClr val="accent1"/>
              </a:buClr>
              <a:buSzPct val="85000"/>
              <a:defRPr/>
            </a:pPr>
            <a:r>
              <a:rPr lang="ja-JP" altLang="en-US" dirty="0" smtClean="0">
                <a:latin typeface="AR P丸ゴシック体M" panose="020B0600010101010101" pitchFamily="50" charset="-128"/>
                <a:ea typeface="AR P丸ゴシック体M" panose="020B0600010101010101" pitchFamily="50" charset="-128"/>
              </a:rPr>
              <a:t>伝統医学（漢医学等）では</a:t>
            </a:r>
            <a:r>
              <a:rPr lang="ja-JP" altLang="en-US" dirty="0" smtClean="0">
                <a:solidFill>
                  <a:srgbClr val="FF0000"/>
                </a:solidFill>
                <a:latin typeface="AR P丸ゴシック体M" panose="020B0600010101010101" pitchFamily="50" charset="-128"/>
                <a:ea typeface="AR P丸ゴシック体M" panose="020B0600010101010101" pitchFamily="50" charset="-128"/>
              </a:rPr>
              <a:t>瘀（お）血と冷え性を万病の</a:t>
            </a:r>
            <a:r>
              <a:rPr lang="ja-JP" altLang="en-US" dirty="0">
                <a:solidFill>
                  <a:srgbClr val="FF0000"/>
                </a:solidFill>
                <a:latin typeface="AR P丸ゴシック体M" panose="020B0600010101010101" pitchFamily="50" charset="-128"/>
                <a:ea typeface="AR P丸ゴシック体M" panose="020B0600010101010101" pitchFamily="50" charset="-128"/>
              </a:rPr>
              <a:t>原因</a:t>
            </a:r>
            <a:r>
              <a:rPr lang="ja-JP" altLang="en-US" dirty="0" smtClean="0">
                <a:solidFill>
                  <a:srgbClr val="FF0000"/>
                </a:solidFill>
                <a:latin typeface="AR P丸ゴシック体M" panose="020B0600010101010101" pitchFamily="50" charset="-128"/>
                <a:ea typeface="AR P丸ゴシック体M" panose="020B0600010101010101" pitchFamily="50" charset="-128"/>
              </a:rPr>
              <a:t>と見て</a:t>
            </a:r>
            <a:r>
              <a:rPr lang="ja-JP" altLang="en-US" dirty="0" smtClean="0">
                <a:latin typeface="AR P丸ゴシック体M" panose="020B0600010101010101" pitchFamily="50" charset="-128"/>
                <a:ea typeface="AR P丸ゴシック体M" panose="020B0600010101010101" pitchFamily="50" charset="-128"/>
              </a:rPr>
              <a:t>、</a:t>
            </a:r>
            <a:r>
              <a:rPr lang="ja-JP" altLang="en-US" dirty="0">
                <a:latin typeface="AR P丸ゴシック体M" panose="020B0600010101010101" pitchFamily="50" charset="-128"/>
                <a:ea typeface="AR P丸ゴシック体M" panose="020B0600010101010101" pitchFamily="50" charset="-128"/>
              </a:rPr>
              <a:t>身体</a:t>
            </a:r>
            <a:r>
              <a:rPr lang="ja-JP" altLang="en-US" dirty="0" smtClean="0">
                <a:latin typeface="AR P丸ゴシック体M" panose="020B0600010101010101" pitchFamily="50" charset="-128"/>
                <a:ea typeface="AR P丸ゴシック体M" panose="020B0600010101010101" pitchFamily="50" charset="-128"/>
              </a:rPr>
              <a:t>を温かくして人体の自然</a:t>
            </a:r>
            <a:r>
              <a:rPr lang="ja-JP" altLang="en-US" dirty="0">
                <a:latin typeface="AR P丸ゴシック体M" panose="020B0600010101010101" pitchFamily="50" charset="-128"/>
                <a:ea typeface="AR P丸ゴシック体M" panose="020B0600010101010101" pitchFamily="50" charset="-128"/>
              </a:rPr>
              <a:t>治癒力</a:t>
            </a:r>
            <a:r>
              <a:rPr lang="ja-JP" altLang="en-US" dirty="0" smtClean="0">
                <a:latin typeface="AR P丸ゴシック体M" panose="020B0600010101010101" pitchFamily="50" charset="-128"/>
                <a:ea typeface="AR P丸ゴシック体M" panose="020B0600010101010101" pitchFamily="50" charset="-128"/>
              </a:rPr>
              <a:t>を高める方法を推奨しています。</a:t>
            </a:r>
            <a:endParaRPr lang="ko-KR" altLang="en-US" dirty="0">
              <a:latin typeface="AR P丸ゴシック体M" panose="020B0600010101010101" pitchFamily="50" charset="-128"/>
              <a:ea typeface="양재참숯체B" pitchFamily="18" charset="-127"/>
            </a:endParaRPr>
          </a:p>
        </p:txBody>
      </p:sp>
      <p:sp>
        <p:nvSpPr>
          <p:cNvPr id="8" name="テキスト ボックス 7"/>
          <p:cNvSpPr txBox="1"/>
          <p:nvPr/>
        </p:nvSpPr>
        <p:spPr>
          <a:xfrm>
            <a:off x="395535" y="2123564"/>
            <a:ext cx="8280919" cy="369332"/>
          </a:xfrm>
          <a:prstGeom prst="rect">
            <a:avLst/>
          </a:prstGeom>
          <a:noFill/>
        </p:spPr>
        <p:txBody>
          <a:bodyPr wrap="square" rtlCol="0">
            <a:spAutoFit/>
          </a:bodyPr>
          <a:lstStyle/>
          <a:p>
            <a:r>
              <a:rPr lang="ja-JP" altLang="en-US" dirty="0">
                <a:solidFill>
                  <a:srgbClr val="FF0000"/>
                </a:solidFill>
                <a:latin typeface="AR P丸ゴシック体M" panose="020B0600010101010101" pitchFamily="50" charset="-128"/>
                <a:ea typeface="AR P丸ゴシック体M" panose="020B0600010101010101" pitchFamily="50" charset="-128"/>
              </a:rPr>
              <a:t>現代医学でも冷え性の治療を重要視するのは何故？</a:t>
            </a:r>
            <a:endParaRPr lang="en-US" altLang="ja-JP" dirty="0">
              <a:solidFill>
                <a:srgbClr val="FF0000"/>
              </a:solidFill>
              <a:latin typeface="AR P丸ゴシック体M" panose="020B0600010101010101" pitchFamily="50" charset="-128"/>
              <a:ea typeface="AR P丸ゴシック体M" panose="020B0600010101010101" pitchFamily="50" charset="-128"/>
            </a:endParaRP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4492839"/>
            <a:ext cx="5832648" cy="2176521"/>
          </a:xfrm>
          <a:prstGeom prst="rect">
            <a:avLst/>
          </a:prstGeom>
        </p:spPr>
      </p:pic>
    </p:spTree>
    <p:extLst>
      <p:ext uri="{BB962C8B-B14F-4D97-AF65-F5344CB8AC3E}">
        <p14:creationId xmlns:p14="http://schemas.microsoft.com/office/powerpoint/2010/main" val="2154722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a:spLocks noGrp="1"/>
          </p:cNvSpPr>
          <p:nvPr>
            <p:ph type="title"/>
          </p:nvPr>
        </p:nvSpPr>
        <p:spPr>
          <a:xfrm>
            <a:off x="3779912" y="0"/>
            <a:ext cx="4032448" cy="1052735"/>
          </a:xfrm>
        </p:spPr>
        <p:txBody>
          <a:bodyPr>
            <a:normAutofit/>
          </a:bodyPr>
          <a:lstStyle/>
          <a:p>
            <a:r>
              <a:rPr lang="ja-JP" altLang="en-US" sz="2800" dirty="0" smtClean="0">
                <a:latin typeface="AR P丸ゴシック体M" panose="020B0600010101010101" pitchFamily="50" charset="-128"/>
                <a:ea typeface="AR P丸ゴシック体M" panose="020B0600010101010101" pitchFamily="50" charset="-128"/>
              </a:rPr>
              <a:t>座浴とは？</a:t>
            </a:r>
            <a:endParaRPr lang="ko-KR" altLang="en-US" sz="2800" dirty="0">
              <a:latin typeface="양재참숯체B" pitchFamily="18" charset="-127"/>
              <a:ea typeface="양재참숯체B" pitchFamily="18" charset="-127"/>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71" y="0"/>
            <a:ext cx="3794583" cy="1052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6"/>
          <p:cNvSpPr txBox="1"/>
          <p:nvPr/>
        </p:nvSpPr>
        <p:spPr>
          <a:xfrm>
            <a:off x="755576" y="1408276"/>
            <a:ext cx="7272808" cy="369332"/>
          </a:xfrm>
          <a:prstGeom prst="rect">
            <a:avLst/>
          </a:prstGeom>
          <a:noFill/>
        </p:spPr>
        <p:txBody>
          <a:bodyPr wrap="square" rtlCol="0">
            <a:spAutoFit/>
          </a:bodyPr>
          <a:lstStyle/>
          <a:p>
            <a:endParaRPr lang="ko-KR" altLang="en-US" dirty="0">
              <a:latin typeface="양재참숯체B" pitchFamily="18" charset="-127"/>
              <a:ea typeface="양재참숯체B" pitchFamily="18" charset="-127"/>
            </a:endParaRPr>
          </a:p>
        </p:txBody>
      </p:sp>
      <p:sp>
        <p:nvSpPr>
          <p:cNvPr id="7" name="TextBox 8"/>
          <p:cNvSpPr txBox="1"/>
          <p:nvPr/>
        </p:nvSpPr>
        <p:spPr>
          <a:xfrm>
            <a:off x="602917" y="1522527"/>
            <a:ext cx="8001531" cy="2585323"/>
          </a:xfrm>
          <a:prstGeom prst="rect">
            <a:avLst/>
          </a:prstGeom>
          <a:noFill/>
        </p:spPr>
        <p:txBody>
          <a:bodyPr wrap="square" rtlCol="0">
            <a:spAutoFit/>
          </a:bodyPr>
          <a:lstStyle/>
          <a:p>
            <a:r>
              <a:rPr lang="ja-JP" altLang="en-US" dirty="0" smtClean="0">
                <a:latin typeface="AR P丸ゴシック体M" panose="020B0600010101010101" pitchFamily="50" charset="-128"/>
                <a:ea typeface="AR P丸ゴシック体M" panose="020B0600010101010101" pitchFamily="50" charset="-128"/>
              </a:rPr>
              <a:t>座浴とは</a:t>
            </a:r>
            <a:r>
              <a:rPr lang="ja-JP" altLang="en-US" dirty="0" smtClean="0">
                <a:solidFill>
                  <a:srgbClr val="0070C0"/>
                </a:solidFill>
                <a:latin typeface="AR P丸ゴシック体M" panose="020B0600010101010101" pitchFamily="50" charset="-128"/>
                <a:ea typeface="AR P丸ゴシック体M" panose="020B0600010101010101" pitchFamily="50" charset="-128"/>
              </a:rPr>
              <a:t>漢医学</a:t>
            </a:r>
            <a:r>
              <a:rPr lang="ja-JP" altLang="en-US" dirty="0">
                <a:latin typeface="AR P丸ゴシック体M" panose="020B0600010101010101" pitchFamily="50" charset="-128"/>
                <a:ea typeface="AR P丸ゴシック体M" panose="020B0600010101010101" pitchFamily="50" charset="-128"/>
              </a:rPr>
              <a:t>の</a:t>
            </a:r>
            <a:r>
              <a:rPr lang="ja-JP" altLang="en-US" dirty="0" smtClean="0">
                <a:latin typeface="AR P丸ゴシック体M" panose="020B0600010101010101" pitchFamily="50" charset="-128"/>
                <a:ea typeface="AR P丸ゴシック体M" panose="020B0600010101010101" pitchFamily="50" charset="-128"/>
              </a:rPr>
              <a:t>燻蒸法に該当する治療法で、薬物を水に入れて沸かし、その</a:t>
            </a:r>
            <a:r>
              <a:rPr lang="ja-JP" altLang="en-US" dirty="0" smtClean="0">
                <a:solidFill>
                  <a:srgbClr val="0070C0"/>
                </a:solidFill>
                <a:latin typeface="AR P丸ゴシック体M" panose="020B0600010101010101" pitchFamily="50" charset="-128"/>
                <a:ea typeface="AR P丸ゴシック体M" panose="020B0600010101010101" pitchFamily="50" charset="-128"/>
              </a:rPr>
              <a:t>蒸気</a:t>
            </a:r>
            <a:r>
              <a:rPr lang="ja-JP" altLang="en-US" dirty="0" smtClean="0">
                <a:latin typeface="AR P丸ゴシック体M" panose="020B0600010101010101" pitchFamily="50" charset="-128"/>
                <a:ea typeface="AR P丸ゴシック体M" panose="020B0600010101010101" pitchFamily="50" charset="-128"/>
              </a:rPr>
              <a:t>を肛門や子宮の粘膜に当てて下半身を温める伝統的な漢方治療法のことです。</a:t>
            </a:r>
            <a:endParaRPr lang="en-US" altLang="ko-KR" dirty="0" smtClean="0">
              <a:latin typeface="양재참숯체B" pitchFamily="18" charset="-127"/>
              <a:ea typeface="양재참숯체B" pitchFamily="18" charset="-127"/>
            </a:endParaRPr>
          </a:p>
          <a:p>
            <a:endParaRPr lang="en-US" altLang="ko-KR" dirty="0" smtClean="0">
              <a:latin typeface="양재참숯체B" pitchFamily="18" charset="-127"/>
              <a:ea typeface="양재참숯체B" pitchFamily="18" charset="-127"/>
            </a:endParaRPr>
          </a:p>
          <a:p>
            <a:r>
              <a:rPr lang="en-US" altLang="ja-JP" dirty="0" smtClean="0">
                <a:latin typeface="AR P丸ゴシック体M" panose="020B0600010101010101" pitchFamily="50" charset="-128"/>
                <a:ea typeface="AR P丸ゴシック体M" panose="020B0600010101010101" pitchFamily="50" charset="-128"/>
              </a:rPr>
              <a:t>《</a:t>
            </a:r>
            <a:r>
              <a:rPr lang="ja-JP" altLang="en-US" dirty="0" smtClean="0">
                <a:solidFill>
                  <a:srgbClr val="0070C0"/>
                </a:solidFill>
                <a:latin typeface="AR P丸ゴシック体M" panose="020B0600010101010101" pitchFamily="50" charset="-128"/>
                <a:ea typeface="AR P丸ゴシック体M" panose="020B0600010101010101" pitchFamily="50" charset="-128"/>
              </a:rPr>
              <a:t>黄帝内経</a:t>
            </a:r>
            <a:r>
              <a:rPr lang="en-US" altLang="ja-JP" dirty="0" smtClean="0">
                <a:latin typeface="AR P丸ゴシック体M" panose="020B0600010101010101" pitchFamily="50" charset="-128"/>
                <a:ea typeface="AR P丸ゴシック体M" panose="020B0600010101010101" pitchFamily="50" charset="-128"/>
              </a:rPr>
              <a:t>》</a:t>
            </a:r>
            <a:r>
              <a:rPr lang="ja-JP" altLang="en-US" dirty="0" smtClean="0">
                <a:latin typeface="AR P丸ゴシック体M" panose="020B0600010101010101" pitchFamily="50" charset="-128"/>
                <a:ea typeface="AR P丸ゴシック体M" panose="020B0600010101010101" pitchFamily="50" charset="-128"/>
              </a:rPr>
              <a:t>では燻蒸、</a:t>
            </a:r>
            <a:r>
              <a:rPr lang="en-US" altLang="ja-JP" dirty="0" smtClean="0">
                <a:latin typeface="AR P丸ゴシック体M" panose="020B0600010101010101" pitchFamily="50" charset="-128"/>
                <a:ea typeface="AR P丸ゴシック体M" panose="020B0600010101010101" pitchFamily="50" charset="-128"/>
              </a:rPr>
              <a:t>《</a:t>
            </a:r>
            <a:r>
              <a:rPr lang="ja-JP" altLang="en-US" dirty="0" smtClean="0">
                <a:solidFill>
                  <a:srgbClr val="0070C0"/>
                </a:solidFill>
                <a:latin typeface="AR P丸ゴシック体M" panose="020B0600010101010101" pitchFamily="50" charset="-128"/>
                <a:ea typeface="AR P丸ゴシック体M" panose="020B0600010101010101" pitchFamily="50" charset="-128"/>
              </a:rPr>
              <a:t>東醫寶鑑</a:t>
            </a:r>
            <a:r>
              <a:rPr lang="en-US" altLang="ja-JP" dirty="0" smtClean="0">
                <a:latin typeface="AR P丸ゴシック体M" panose="020B0600010101010101" pitchFamily="50" charset="-128"/>
                <a:ea typeface="AR P丸ゴシック体M" panose="020B0600010101010101" pitchFamily="50" charset="-128"/>
              </a:rPr>
              <a:t>》</a:t>
            </a:r>
            <a:r>
              <a:rPr lang="ja-JP" altLang="en-US" dirty="0" smtClean="0">
                <a:latin typeface="AR P丸ゴシック体M" panose="020B0600010101010101" pitchFamily="50" charset="-128"/>
                <a:ea typeface="AR P丸ゴシック体M" panose="020B0600010101010101" pitchFamily="50" charset="-128"/>
              </a:rPr>
              <a:t>では焼烟薫之、</a:t>
            </a:r>
            <a:r>
              <a:rPr lang="en-US" altLang="ja-JP" dirty="0" smtClean="0">
                <a:latin typeface="AR P丸ゴシック体M" panose="020B0600010101010101" pitchFamily="50" charset="-128"/>
                <a:ea typeface="AR P丸ゴシック体M" panose="020B0600010101010101" pitchFamily="50" charset="-128"/>
              </a:rPr>
              <a:t>《</a:t>
            </a:r>
            <a:r>
              <a:rPr lang="ja-JP" altLang="en-US" dirty="0" smtClean="0">
                <a:solidFill>
                  <a:srgbClr val="0070C0"/>
                </a:solidFill>
                <a:latin typeface="AR P丸ゴシック体M" panose="020B0600010101010101" pitchFamily="50" charset="-128"/>
                <a:ea typeface="AR P丸ゴシック体M" panose="020B0600010101010101" pitchFamily="50" charset="-128"/>
              </a:rPr>
              <a:t>景岳全書</a:t>
            </a:r>
            <a:r>
              <a:rPr lang="en-US" altLang="ja-JP" dirty="0" smtClean="0">
                <a:latin typeface="AR P丸ゴシック体M" panose="020B0600010101010101" pitchFamily="50" charset="-128"/>
                <a:ea typeface="AR P丸ゴシック体M" panose="020B0600010101010101" pitchFamily="50" charset="-128"/>
              </a:rPr>
              <a:t>》</a:t>
            </a:r>
            <a:r>
              <a:rPr lang="ja-JP" altLang="en-US" dirty="0" smtClean="0">
                <a:latin typeface="AR P丸ゴシック体M" panose="020B0600010101010101" pitchFamily="50" charset="-128"/>
                <a:ea typeface="AR P丸ゴシック体M" panose="020B0600010101010101" pitchFamily="50" charset="-128"/>
              </a:rPr>
              <a:t>では蒸蔚法、</a:t>
            </a:r>
            <a:r>
              <a:rPr lang="en-US" altLang="ja-JP" dirty="0" smtClean="0">
                <a:latin typeface="AR P丸ゴシック体M" panose="020B0600010101010101" pitchFamily="50" charset="-128"/>
                <a:ea typeface="AR P丸ゴシック体M" panose="020B0600010101010101" pitchFamily="50" charset="-128"/>
              </a:rPr>
              <a:t>《</a:t>
            </a:r>
            <a:r>
              <a:rPr lang="ja-JP" altLang="en-US" dirty="0" smtClean="0">
                <a:solidFill>
                  <a:srgbClr val="0070C0"/>
                </a:solidFill>
                <a:latin typeface="AR P丸ゴシック体M" panose="020B0600010101010101" pitchFamily="50" charset="-128"/>
                <a:ea typeface="AR P丸ゴシック体M" panose="020B0600010101010101" pitchFamily="50" charset="-128"/>
              </a:rPr>
              <a:t>金匱要略</a:t>
            </a:r>
            <a:r>
              <a:rPr lang="en-US" altLang="ja-JP" dirty="0" smtClean="0">
                <a:latin typeface="AR P丸ゴシック体M" panose="020B0600010101010101" pitchFamily="50" charset="-128"/>
                <a:ea typeface="AR P丸ゴシック体M" panose="020B0600010101010101" pitchFamily="50" charset="-128"/>
              </a:rPr>
              <a:t>》</a:t>
            </a:r>
            <a:r>
              <a:rPr lang="ja-JP" altLang="en-US" dirty="0" smtClean="0">
                <a:latin typeface="AR P丸ゴシック体M" panose="020B0600010101010101" pitchFamily="50" charset="-128"/>
                <a:ea typeface="AR P丸ゴシック体M" panose="020B0600010101010101" pitchFamily="50" charset="-128"/>
              </a:rPr>
              <a:t>では外陰洗滌と陰中納薬・肛門導入、</a:t>
            </a:r>
            <a:r>
              <a:rPr lang="en-US" altLang="ja-JP" dirty="0" smtClean="0">
                <a:latin typeface="AR P丸ゴシック体M" panose="020B0600010101010101" pitchFamily="50" charset="-128"/>
                <a:ea typeface="AR P丸ゴシック体M" panose="020B0600010101010101" pitchFamily="50" charset="-128"/>
              </a:rPr>
              <a:t>《</a:t>
            </a:r>
            <a:r>
              <a:rPr lang="ja-JP" altLang="en-US" dirty="0" smtClean="0">
                <a:solidFill>
                  <a:srgbClr val="0070C0"/>
                </a:solidFill>
                <a:latin typeface="AR P丸ゴシック体M" panose="020B0600010101010101" pitchFamily="50" charset="-128"/>
                <a:ea typeface="AR P丸ゴシック体M" panose="020B0600010101010101" pitchFamily="50" charset="-128"/>
              </a:rPr>
              <a:t>羅元愷</a:t>
            </a:r>
            <a:r>
              <a:rPr lang="en-US" altLang="ja-JP" dirty="0" smtClean="0">
                <a:latin typeface="AR P丸ゴシック体M" panose="020B0600010101010101" pitchFamily="50" charset="-128"/>
                <a:ea typeface="AR P丸ゴシック体M" panose="020B0600010101010101" pitchFamily="50" charset="-128"/>
              </a:rPr>
              <a:t>》</a:t>
            </a:r>
            <a:r>
              <a:rPr lang="en-US" altLang="ko-KR" dirty="0" smtClean="0">
                <a:latin typeface="양재참숯체B" pitchFamily="18" charset="-127"/>
                <a:ea typeface="양재참숯체B" pitchFamily="18" charset="-127"/>
              </a:rPr>
              <a:t> </a:t>
            </a:r>
            <a:r>
              <a:rPr lang="ja-JP" altLang="en-US" dirty="0" smtClean="0">
                <a:latin typeface="AR P丸ゴシック体M" panose="020B0600010101010101" pitchFamily="50" charset="-128"/>
                <a:ea typeface="AR P丸ゴシック体M" panose="020B0600010101010101" pitchFamily="50" charset="-128"/>
              </a:rPr>
              <a:t>では外陰薫洗法と紹介されるなど、ずっと昔から女性たちが産後または産婦人科的な問題がある時に使われ</a:t>
            </a:r>
            <a:r>
              <a:rPr lang="ja-JP" altLang="en-US" dirty="0">
                <a:latin typeface="AR P丸ゴシック体M" panose="020B0600010101010101" pitchFamily="50" charset="-128"/>
                <a:ea typeface="AR P丸ゴシック体M" panose="020B0600010101010101" pitchFamily="50" charset="-128"/>
              </a:rPr>
              <a:t>た</a:t>
            </a:r>
            <a:r>
              <a:rPr lang="ja-JP" altLang="en-US" dirty="0" smtClean="0">
                <a:latin typeface="AR P丸ゴシック体M" panose="020B0600010101010101" pitchFamily="50" charset="-128"/>
                <a:ea typeface="AR P丸ゴシック体M" panose="020B0600010101010101" pitchFamily="50" charset="-128"/>
              </a:rPr>
              <a:t>治療療法です。</a:t>
            </a:r>
            <a:r>
              <a:rPr lang="en-US" altLang="ko-KR" dirty="0">
                <a:latin typeface="양재참숯체B" pitchFamily="18" charset="-127"/>
                <a:ea typeface="양재참숯체B" pitchFamily="18" charset="-127"/>
              </a:rPr>
              <a:t/>
            </a:r>
            <a:br>
              <a:rPr lang="en-US" altLang="ko-KR" dirty="0">
                <a:latin typeface="양재참숯체B" pitchFamily="18" charset="-127"/>
                <a:ea typeface="양재참숯체B" pitchFamily="18" charset="-127"/>
              </a:rPr>
            </a:br>
            <a:endParaRPr lang="en-US" altLang="ko-KR" dirty="0">
              <a:latin typeface="양재참숯체B" pitchFamily="18" charset="-127"/>
              <a:ea typeface="양재참숯체B" pitchFamily="18" charset="-127"/>
            </a:endParaRP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8642" y="4409195"/>
            <a:ext cx="1984996" cy="169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283484">
            <a:off x="5062296" y="4506907"/>
            <a:ext cx="3115669" cy="1495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855481">
            <a:off x="759379" y="4600960"/>
            <a:ext cx="2066245" cy="1579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7887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7" descr="17.jpg"/>
          <p:cNvPicPr>
            <a:picLocks noChangeAspect="1"/>
          </p:cNvPicPr>
          <p:nvPr/>
        </p:nvPicPr>
        <p:blipFill>
          <a:blip r:embed="rId2" cstate="print"/>
          <a:stretch>
            <a:fillRect/>
          </a:stretch>
        </p:blipFill>
        <p:spPr>
          <a:xfrm>
            <a:off x="759892" y="1884111"/>
            <a:ext cx="7416824" cy="4133396"/>
          </a:xfrm>
          <a:prstGeom prst="rect">
            <a:avLst/>
          </a:prstGeom>
        </p:spPr>
      </p:pic>
      <p:sp>
        <p:nvSpPr>
          <p:cNvPr id="7" name="TextBox 6"/>
          <p:cNvSpPr txBox="1"/>
          <p:nvPr/>
        </p:nvSpPr>
        <p:spPr>
          <a:xfrm>
            <a:off x="755576" y="1412776"/>
            <a:ext cx="7776864" cy="369332"/>
          </a:xfrm>
          <a:prstGeom prst="rect">
            <a:avLst/>
          </a:prstGeom>
          <a:noFill/>
        </p:spPr>
        <p:txBody>
          <a:bodyPr wrap="square" rtlCol="0">
            <a:spAutoFit/>
          </a:bodyPr>
          <a:lstStyle/>
          <a:p>
            <a:r>
              <a:rPr lang="ja-JP" altLang="en-US" dirty="0" smtClean="0">
                <a:latin typeface="AR P丸ゴシック体M" panose="020B0600010101010101" pitchFamily="50" charset="-128"/>
                <a:ea typeface="AR P丸ゴシック体M" panose="020B0600010101010101" pitchFamily="50" charset="-128"/>
              </a:rPr>
              <a:t>かつて韓国女性は</a:t>
            </a:r>
            <a:r>
              <a:rPr lang="ja-JP" altLang="en-US" dirty="0" smtClean="0">
                <a:solidFill>
                  <a:srgbClr val="FF0000"/>
                </a:solidFill>
                <a:latin typeface="AR P丸ゴシック体M" panose="020B0600010101010101" pitchFamily="50" charset="-128"/>
                <a:ea typeface="AR P丸ゴシック体M" panose="020B0600010101010101" pitchFamily="50" charset="-128"/>
              </a:rPr>
              <a:t>子宮関係の疾患がたいへん少なかった。</a:t>
            </a:r>
            <a:r>
              <a:rPr lang="ja-JP" altLang="en-US" sz="1500" dirty="0" smtClean="0">
                <a:solidFill>
                  <a:srgbClr val="FF0000"/>
                </a:solidFill>
                <a:latin typeface="AR P丸ゴシック体M" panose="020B0600010101010101" pitchFamily="50" charset="-128"/>
                <a:ea typeface="AR P丸ゴシック体M" panose="020B0600010101010101" pitchFamily="50" charset="-128"/>
              </a:rPr>
              <a:t>何故でしょうか？</a:t>
            </a:r>
            <a:endParaRPr lang="ko-KR" altLang="en-US" sz="1500" dirty="0">
              <a:solidFill>
                <a:srgbClr val="FF0000"/>
              </a:solidFill>
              <a:latin typeface="양재참숯체B" pitchFamily="18" charset="-127"/>
              <a:ea typeface="양재참숯체B" pitchFamily="18" charset="-127"/>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71" y="0"/>
            <a:ext cx="3794583" cy="1052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제목 1"/>
          <p:cNvSpPr>
            <a:spLocks noGrp="1"/>
          </p:cNvSpPr>
          <p:nvPr>
            <p:ph type="title"/>
          </p:nvPr>
        </p:nvSpPr>
        <p:spPr>
          <a:xfrm>
            <a:off x="3779912" y="0"/>
            <a:ext cx="5364088" cy="1052735"/>
          </a:xfrm>
        </p:spPr>
        <p:txBody>
          <a:bodyPr>
            <a:normAutofit/>
          </a:bodyPr>
          <a:lstStyle/>
          <a:p>
            <a:r>
              <a:rPr lang="ja-JP" altLang="en-US" sz="2800" dirty="0" smtClean="0">
                <a:latin typeface="AR P丸ゴシック体M" panose="020B0600010101010101" pitchFamily="50" charset="-128"/>
                <a:ea typeface="AR P丸ゴシック体M" panose="020B0600010101010101" pitchFamily="50" charset="-128"/>
              </a:rPr>
              <a:t>韓国の歴史</a:t>
            </a:r>
            <a:endParaRPr lang="ko-KR" altLang="en-US" sz="2800" dirty="0">
              <a:latin typeface="양재참숯체B" pitchFamily="18" charset="-127"/>
              <a:ea typeface="양재참숯체B" pitchFamily="18" charset="-127"/>
            </a:endParaRPr>
          </a:p>
        </p:txBody>
      </p:sp>
    </p:spTree>
    <p:extLst>
      <p:ext uri="{BB962C8B-B14F-4D97-AF65-F5344CB8AC3E}">
        <p14:creationId xmlns:p14="http://schemas.microsoft.com/office/powerpoint/2010/main" val="725777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71" y="0"/>
            <a:ext cx="3794583" cy="1052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860032" y="264757"/>
            <a:ext cx="3384376" cy="523220"/>
          </a:xfrm>
          <a:prstGeom prst="rect">
            <a:avLst/>
          </a:prstGeom>
          <a:noFill/>
        </p:spPr>
        <p:txBody>
          <a:bodyPr wrap="square" rtlCol="0">
            <a:spAutoFit/>
          </a:bodyPr>
          <a:lstStyle/>
          <a:p>
            <a:r>
              <a:rPr lang="ja-JP" altLang="en-US" sz="2800" dirty="0" smtClean="0">
                <a:latin typeface="AR P丸ゴシック体M" panose="020B0600010101010101" pitchFamily="50" charset="-128"/>
                <a:ea typeface="AR P丸ゴシック体M" panose="020B0600010101010101" pitchFamily="50" charset="-128"/>
              </a:rPr>
              <a:t>会陰穴とは？</a:t>
            </a:r>
            <a:endParaRPr lang="ko-KR" altLang="en-US" sz="2800" dirty="0"/>
          </a:p>
        </p:txBody>
      </p:sp>
      <p:sp>
        <p:nvSpPr>
          <p:cNvPr id="7" name="TextBox 6"/>
          <p:cNvSpPr txBox="1"/>
          <p:nvPr/>
        </p:nvSpPr>
        <p:spPr>
          <a:xfrm>
            <a:off x="683568" y="1679879"/>
            <a:ext cx="7344816" cy="2031325"/>
          </a:xfrm>
          <a:prstGeom prst="rect">
            <a:avLst/>
          </a:prstGeom>
          <a:noFill/>
        </p:spPr>
        <p:txBody>
          <a:bodyPr wrap="square" rtlCol="0">
            <a:spAutoFit/>
          </a:bodyPr>
          <a:lstStyle/>
          <a:p>
            <a:r>
              <a:rPr lang="ja-JP" altLang="en-US" dirty="0" smtClean="0">
                <a:latin typeface="AR P丸ゴシック体M" panose="020B0600010101010101" pitchFamily="50" charset="-128"/>
                <a:ea typeface="AR P丸ゴシック体M" panose="020B0600010101010101" pitchFamily="50" charset="-128"/>
              </a:rPr>
              <a:t>会陰穴は人体の根元であり生命の門といわれるほど重要な経穴です</a:t>
            </a:r>
            <a:endParaRPr lang="en-US" altLang="ko-KR" dirty="0" smtClean="0"/>
          </a:p>
          <a:p>
            <a:endParaRPr lang="en-US" altLang="ko-KR" dirty="0"/>
          </a:p>
          <a:p>
            <a:r>
              <a:rPr lang="ja-JP" altLang="en-US" dirty="0" smtClean="0">
                <a:latin typeface="AR P丸ゴシック体M" panose="020B0600010101010101" pitchFamily="50" charset="-128"/>
                <a:ea typeface="AR P丸ゴシック体M" panose="020B0600010101010101" pitchFamily="50" charset="-128"/>
              </a:rPr>
              <a:t>任脈、督脈、衝脈の三脈の交会穴で前後の二陰の間にあるので会陰といいます。</a:t>
            </a:r>
            <a:endParaRPr lang="en-US" altLang="ko-KR" dirty="0" smtClean="0"/>
          </a:p>
          <a:p>
            <a:endParaRPr lang="en-US" altLang="ko-KR" dirty="0"/>
          </a:p>
          <a:p>
            <a:r>
              <a:rPr lang="ja-JP" altLang="en-US" dirty="0" smtClean="0">
                <a:latin typeface="AR P丸ゴシック体M" panose="020B0600010101010101" pitchFamily="50" charset="-128"/>
                <a:ea typeface="AR P丸ゴシック体M" panose="020B0600010101010101" pitchFamily="50" charset="-128"/>
              </a:rPr>
              <a:t>会陰穴は、男性では陰嚢と肛門の中間に、女性では肛門と生殖器の中間にあります。</a:t>
            </a:r>
            <a:endParaRPr lang="ko-KR" altLang="en-US" dirty="0"/>
          </a:p>
        </p:txBody>
      </p:sp>
      <p:sp>
        <p:nvSpPr>
          <p:cNvPr id="9" name="TextBox 8"/>
          <p:cNvSpPr txBox="1"/>
          <p:nvPr/>
        </p:nvSpPr>
        <p:spPr>
          <a:xfrm>
            <a:off x="1331640" y="4073590"/>
            <a:ext cx="6048672" cy="923330"/>
          </a:xfrm>
          <a:prstGeom prst="rect">
            <a:avLst/>
          </a:prstGeom>
          <a:noFill/>
        </p:spPr>
        <p:txBody>
          <a:bodyPr wrap="square" rtlCol="0">
            <a:spAutoFit/>
          </a:bodyPr>
          <a:lstStyle/>
          <a:p>
            <a:r>
              <a:rPr lang="ja-JP" altLang="en-US" dirty="0" smtClean="0">
                <a:latin typeface="AR P丸ゴシック体M" panose="020B0600010101010101" pitchFamily="50" charset="-128"/>
                <a:ea typeface="AR P丸ゴシック体M" panose="020B0600010101010101" pitchFamily="50" charset="-128"/>
              </a:rPr>
              <a:t>効能がある疾病</a:t>
            </a:r>
            <a:endParaRPr lang="en-US" altLang="ja-JP" dirty="0" smtClean="0">
              <a:latin typeface="AR P丸ゴシック体M" panose="020B0600010101010101" pitchFamily="50" charset="-128"/>
              <a:ea typeface="AR P丸ゴシック体M" panose="020B0600010101010101" pitchFamily="50" charset="-128"/>
            </a:endParaRPr>
          </a:p>
          <a:p>
            <a:endParaRPr lang="en-US" altLang="ko-KR" dirty="0"/>
          </a:p>
          <a:p>
            <a:r>
              <a:rPr lang="ja-JP" altLang="en-US" dirty="0" smtClean="0">
                <a:latin typeface="AR P丸ゴシック体M" panose="020B0600010101010101" pitchFamily="50" charset="-128"/>
                <a:ea typeface="AR P丸ゴシック体M" panose="020B0600010101010101" pitchFamily="50" charset="-128"/>
              </a:rPr>
              <a:t>痔疾、月経不順、尿道炎、前立腺炎、不妊、下腹部肥満、・・・</a:t>
            </a:r>
            <a:endParaRPr lang="ko-KR" altLang="en-US" dirty="0"/>
          </a:p>
        </p:txBody>
      </p:sp>
    </p:spTree>
    <p:extLst>
      <p:ext uri="{BB962C8B-B14F-4D97-AF65-F5344CB8AC3E}">
        <p14:creationId xmlns:p14="http://schemas.microsoft.com/office/powerpoint/2010/main" val="1706418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내용 개체 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1124744"/>
            <a:ext cx="7200800" cy="5511012"/>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71" y="0"/>
            <a:ext cx="3794583" cy="1052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3925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71" y="0"/>
            <a:ext cx="3794583" cy="1052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148064" y="233979"/>
            <a:ext cx="1440160" cy="584775"/>
          </a:xfrm>
          <a:prstGeom prst="rect">
            <a:avLst/>
          </a:prstGeom>
          <a:noFill/>
        </p:spPr>
        <p:txBody>
          <a:bodyPr wrap="square" rtlCol="0">
            <a:spAutoFit/>
          </a:bodyPr>
          <a:lstStyle/>
          <a:p>
            <a:r>
              <a:rPr lang="ja-JP" altLang="en-US" sz="3200" dirty="0" smtClean="0">
                <a:latin typeface="AR P丸ゴシック体M" panose="020B0600010101010101" pitchFamily="50" charset="-128"/>
                <a:ea typeface="AR P丸ゴシック体M" panose="020B0600010101010101" pitchFamily="50" charset="-128"/>
              </a:rPr>
              <a:t>任脈</a:t>
            </a:r>
            <a:r>
              <a:rPr lang="ko-KR" altLang="en-US" sz="3200" dirty="0" smtClean="0"/>
              <a:t> </a:t>
            </a:r>
            <a:endParaRPr lang="ko-KR" altLang="en-US" sz="3200" dirty="0"/>
          </a:p>
        </p:txBody>
      </p:sp>
      <p:sp>
        <p:nvSpPr>
          <p:cNvPr id="10" name="TextBox 9"/>
          <p:cNvSpPr txBox="1"/>
          <p:nvPr/>
        </p:nvSpPr>
        <p:spPr>
          <a:xfrm>
            <a:off x="4499992" y="1844824"/>
            <a:ext cx="4333670" cy="1323439"/>
          </a:xfrm>
          <a:prstGeom prst="rect">
            <a:avLst/>
          </a:prstGeom>
          <a:noFill/>
        </p:spPr>
        <p:txBody>
          <a:bodyPr wrap="square" rtlCol="0">
            <a:spAutoFit/>
          </a:bodyPr>
          <a:lstStyle/>
          <a:p>
            <a:r>
              <a:rPr lang="ja-JP" altLang="en-US" sz="1600" dirty="0" smtClean="0">
                <a:latin typeface="AR P丸ゴシック体M" panose="020B0600010101010101" pitchFamily="50" charset="-128"/>
                <a:ea typeface="AR P丸ゴシック体M" panose="020B0600010101010101" pitchFamily="50" charset="-128"/>
              </a:rPr>
              <a:t>任脈は体の前正中線を流れる循環路で、任脈を通り心臓の火気が降りていきます。</a:t>
            </a:r>
            <a:endParaRPr lang="en-US" altLang="ja-JP" sz="1600" dirty="0" smtClean="0">
              <a:latin typeface="AR P丸ゴシック体M" panose="020B0600010101010101" pitchFamily="50" charset="-128"/>
              <a:ea typeface="AR P丸ゴシック体M" panose="020B0600010101010101" pitchFamily="50" charset="-128"/>
            </a:endParaRPr>
          </a:p>
          <a:p>
            <a:r>
              <a:rPr lang="ja-JP" altLang="en-US" sz="1600" dirty="0" smtClean="0">
                <a:latin typeface="AR P丸ゴシック体M" panose="020B0600010101010101" pitchFamily="50" charset="-128"/>
                <a:ea typeface="AR P丸ゴシック体M" panose="020B0600010101010101" pitchFamily="50" charset="-128"/>
              </a:rPr>
              <a:t>その様子が、すべての河川の</a:t>
            </a:r>
            <a:r>
              <a:rPr lang="ja-JP" altLang="en-US" sz="1600" dirty="0">
                <a:latin typeface="AR P丸ゴシック体M" panose="020B0600010101010101" pitchFamily="50" charset="-128"/>
                <a:ea typeface="AR P丸ゴシック体M" panose="020B0600010101010101" pitchFamily="50" charset="-128"/>
              </a:rPr>
              <a:t>水</a:t>
            </a:r>
            <a:r>
              <a:rPr lang="ja-JP" altLang="en-US" sz="1600" dirty="0" smtClean="0">
                <a:latin typeface="AR P丸ゴシック体M" panose="020B0600010101010101" pitchFamily="50" charset="-128"/>
                <a:ea typeface="AR P丸ゴシック体M" panose="020B0600010101010101" pitchFamily="50" charset="-128"/>
              </a:rPr>
              <a:t>が最後には海に注ぎ集まるのと同じようだということで“陰脈の海”と呼ばれています。</a:t>
            </a:r>
            <a:endParaRPr lang="ko-KR" altLang="en-US" sz="1600" dirty="0"/>
          </a:p>
        </p:txBody>
      </p:sp>
      <p:sp>
        <p:nvSpPr>
          <p:cNvPr id="8" name="TextBox 5"/>
          <p:cNvSpPr txBox="1"/>
          <p:nvPr/>
        </p:nvSpPr>
        <p:spPr>
          <a:xfrm>
            <a:off x="5760132" y="1174458"/>
            <a:ext cx="1944216" cy="523220"/>
          </a:xfrm>
          <a:prstGeom prst="rect">
            <a:avLst/>
          </a:prstGeom>
          <a:noFill/>
        </p:spPr>
        <p:txBody>
          <a:bodyPr wrap="square" rtlCol="0">
            <a:spAutoFit/>
          </a:bodyPr>
          <a:lstStyle/>
          <a:p>
            <a:r>
              <a:rPr lang="ja-JP" altLang="en-US" sz="2800" dirty="0" smtClean="0">
                <a:solidFill>
                  <a:srgbClr val="00B0F0"/>
                </a:solidFill>
                <a:latin typeface="AR P丸ゴシック体M" panose="020B0600010101010101" pitchFamily="50" charset="-128"/>
                <a:ea typeface="AR P丸ゴシック体M" panose="020B0600010101010101" pitchFamily="50" charset="-128"/>
              </a:rPr>
              <a:t>陰脈の海</a:t>
            </a:r>
            <a:r>
              <a:rPr lang="ko-KR" altLang="en-US" sz="2800" dirty="0" smtClean="0">
                <a:solidFill>
                  <a:srgbClr val="00B0F0"/>
                </a:solidFill>
              </a:rPr>
              <a:t> </a:t>
            </a:r>
            <a:endParaRPr lang="ko-KR" altLang="en-US" sz="2800" dirty="0">
              <a:solidFill>
                <a:srgbClr val="00B0F0"/>
              </a:solidFill>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4468" y="3677856"/>
            <a:ext cx="2573574" cy="2991504"/>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852308"/>
            <a:ext cx="4289677" cy="4385004"/>
          </a:xfrm>
          <a:prstGeom prst="rect">
            <a:avLst/>
          </a:prstGeom>
        </p:spPr>
      </p:pic>
    </p:spTree>
    <p:extLst>
      <p:ext uri="{BB962C8B-B14F-4D97-AF65-F5344CB8AC3E}">
        <p14:creationId xmlns:p14="http://schemas.microsoft.com/office/powerpoint/2010/main" val="3832549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1859</Words>
  <Application>Microsoft Office PowerPoint</Application>
  <PresentationFormat>화면 슬라이드 쇼(4:3)</PresentationFormat>
  <Paragraphs>117</Paragraphs>
  <Slides>18</Slides>
  <Notes>0</Notes>
  <HiddenSlides>0</HiddenSlides>
  <MMClips>0</MMClips>
  <ScaleCrop>false</ScaleCrop>
  <HeadingPairs>
    <vt:vector size="4" baseType="variant">
      <vt:variant>
        <vt:lpstr>테마</vt:lpstr>
      </vt:variant>
      <vt:variant>
        <vt:i4>1</vt:i4>
      </vt:variant>
      <vt:variant>
        <vt:lpstr>슬라이드 제목</vt:lpstr>
      </vt:variant>
      <vt:variant>
        <vt:i4>18</vt:i4>
      </vt:variant>
    </vt:vector>
  </HeadingPairs>
  <TitlesOfParts>
    <vt:vector size="19" baseType="lpstr">
      <vt:lpstr>Office 테마</vt:lpstr>
      <vt:lpstr>PowerPoint 프레젠테이션</vt:lpstr>
      <vt:lpstr>東洋医学</vt:lpstr>
      <vt:lpstr>PowerPoint 프레젠테이션</vt:lpstr>
      <vt:lpstr>1℃の奇跡、温熱療法が体を再生する</vt:lpstr>
      <vt:lpstr>座浴とは？</vt:lpstr>
      <vt:lpstr>韓国の歴史</vt:lpstr>
      <vt:lpstr>PowerPoint 프레젠테이션</vt:lpstr>
      <vt:lpstr>PowerPoint 프레젠테이션</vt:lpstr>
      <vt:lpstr>PowerPoint 프레젠테이션</vt:lpstr>
      <vt:lpstr>PowerPoint 프레젠테이션</vt:lpstr>
      <vt:lpstr>温熱療法 - 黄土座浴</vt:lpstr>
      <vt:lpstr>黄土座浴の効能</vt:lpstr>
      <vt:lpstr>なぜ黄土なのでしょう？</vt:lpstr>
      <vt:lpstr>PowerPoint 프레젠테이션</vt:lpstr>
      <vt:lpstr>黄土座浴器のシナジー効果</vt:lpstr>
      <vt:lpstr>PowerPoint 프레젠테이션</vt:lpstr>
      <vt:lpstr>製品構成</vt:lpstr>
      <vt:lpstr>臨床事例</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Registered User</dc:creator>
  <cp:lastModifiedBy>Registered User</cp:lastModifiedBy>
  <cp:revision>2</cp:revision>
  <cp:lastPrinted>2015-09-16T02:15:28Z</cp:lastPrinted>
  <dcterms:created xsi:type="dcterms:W3CDTF">2015-09-16T01:59:24Z</dcterms:created>
  <dcterms:modified xsi:type="dcterms:W3CDTF">2015-09-16T02:21:02Z</dcterms:modified>
</cp:coreProperties>
</file>