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0"/>
  </p:notesMasterIdLst>
  <p:sldIdLst>
    <p:sldId id="256" r:id="rId2"/>
    <p:sldId id="257" r:id="rId3"/>
    <p:sldId id="258" r:id="rId4"/>
    <p:sldId id="259" r:id="rId5"/>
    <p:sldId id="261" r:id="rId6"/>
    <p:sldId id="260" r:id="rId7"/>
    <p:sldId id="262" r:id="rId8"/>
    <p:sldId id="272" r:id="rId9"/>
    <p:sldId id="269" r:id="rId10"/>
    <p:sldId id="263" r:id="rId11"/>
    <p:sldId id="277" r:id="rId12"/>
    <p:sldId id="264" r:id="rId13"/>
    <p:sldId id="265" r:id="rId14"/>
    <p:sldId id="273" r:id="rId15"/>
    <p:sldId id="274" r:id="rId16"/>
    <p:sldId id="275" r:id="rId17"/>
    <p:sldId id="276" r:id="rId18"/>
    <p:sldId id="266" r:id="rId19"/>
  </p:sldIdLst>
  <p:sldSz cx="9144000" cy="6858000" type="screen4x3"/>
  <p:notesSz cx="6864350" cy="9996488"/>
  <p:defaultTextStyle>
    <a:defPPr>
      <a:defRPr lang="ko-KR"/>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3" autoAdjust="0"/>
    <p:restoredTop sz="94660"/>
  </p:normalViewPr>
  <p:slideViewPr>
    <p:cSldViewPr>
      <p:cViewPr varScale="1">
        <p:scale>
          <a:sx n="82" d="100"/>
          <a:sy n="82" d="100"/>
        </p:scale>
        <p:origin x="-68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4552" cy="499824"/>
          </a:xfrm>
          <a:prstGeom prst="rect">
            <a:avLst/>
          </a:prstGeom>
        </p:spPr>
        <p:txBody>
          <a:bodyPr vert="horz" lIns="93177" tIns="46589" rIns="93177" bIns="46589" rtlCol="0"/>
          <a:lstStyle>
            <a:lvl1pPr algn="l" fontAlgn="auto" latinLnBrk="1">
              <a:spcBef>
                <a:spcPts val="0"/>
              </a:spcBef>
              <a:spcAft>
                <a:spcPts val="0"/>
              </a:spcAft>
              <a:defRPr kumimoji="0" sz="1200">
                <a:latin typeface="+mn-lt"/>
                <a:ea typeface="+mn-ea"/>
              </a:defRPr>
            </a:lvl1pPr>
          </a:lstStyle>
          <a:p>
            <a:pPr>
              <a:defRPr/>
            </a:pPr>
            <a:endParaRPr lang="ko-KR" altLang="en-US"/>
          </a:p>
        </p:txBody>
      </p:sp>
      <p:sp>
        <p:nvSpPr>
          <p:cNvPr id="3" name="날짜 개체 틀 2"/>
          <p:cNvSpPr>
            <a:spLocks noGrp="1"/>
          </p:cNvSpPr>
          <p:nvPr>
            <p:ph type="dt" idx="1"/>
          </p:nvPr>
        </p:nvSpPr>
        <p:spPr>
          <a:xfrm>
            <a:off x="3888210" y="0"/>
            <a:ext cx="2974552" cy="499824"/>
          </a:xfrm>
          <a:prstGeom prst="rect">
            <a:avLst/>
          </a:prstGeom>
        </p:spPr>
        <p:txBody>
          <a:bodyPr vert="horz" lIns="93177" tIns="46589" rIns="93177" bIns="46589" rtlCol="0"/>
          <a:lstStyle>
            <a:lvl1pPr algn="r" fontAlgn="auto" latinLnBrk="1">
              <a:spcBef>
                <a:spcPts val="0"/>
              </a:spcBef>
              <a:spcAft>
                <a:spcPts val="0"/>
              </a:spcAft>
              <a:defRPr kumimoji="0" sz="1200">
                <a:latin typeface="+mn-lt"/>
                <a:ea typeface="+mn-ea"/>
              </a:defRPr>
            </a:lvl1pPr>
          </a:lstStyle>
          <a:p>
            <a:pPr>
              <a:defRPr/>
            </a:pPr>
            <a:fld id="{6AA043F1-06C9-4BF5-83B9-21BB3B6877B4}" type="datetimeFigureOut">
              <a:rPr lang="ko-KR" altLang="en-US"/>
              <a:pPr>
                <a:defRPr/>
              </a:pPr>
              <a:t>2017-07-13</a:t>
            </a:fld>
            <a:endParaRPr lang="ko-KR" altLang="en-US"/>
          </a:p>
        </p:txBody>
      </p:sp>
      <p:sp>
        <p:nvSpPr>
          <p:cNvPr id="4" name="슬라이드 이미지 개체 틀 3"/>
          <p:cNvSpPr>
            <a:spLocks noGrp="1" noRot="1" noChangeAspect="1"/>
          </p:cNvSpPr>
          <p:nvPr>
            <p:ph type="sldImg" idx="2"/>
          </p:nvPr>
        </p:nvSpPr>
        <p:spPr>
          <a:xfrm>
            <a:off x="933450" y="750888"/>
            <a:ext cx="4997450" cy="3748087"/>
          </a:xfrm>
          <a:prstGeom prst="rect">
            <a:avLst/>
          </a:prstGeom>
          <a:noFill/>
          <a:ln w="12700">
            <a:solidFill>
              <a:prstClr val="black"/>
            </a:solidFill>
          </a:ln>
        </p:spPr>
        <p:txBody>
          <a:bodyPr vert="horz" lIns="93177" tIns="46589" rIns="93177" bIns="46589" rtlCol="0" anchor="ctr"/>
          <a:lstStyle/>
          <a:p>
            <a:pPr lvl="0"/>
            <a:endParaRPr lang="ko-KR" altLang="en-US" noProof="0"/>
          </a:p>
        </p:txBody>
      </p:sp>
      <p:sp>
        <p:nvSpPr>
          <p:cNvPr id="5" name="슬라이드 노트 개체 틀 4"/>
          <p:cNvSpPr>
            <a:spLocks noGrp="1"/>
          </p:cNvSpPr>
          <p:nvPr>
            <p:ph type="body" sz="quarter" idx="3"/>
          </p:nvPr>
        </p:nvSpPr>
        <p:spPr>
          <a:xfrm>
            <a:off x="686435" y="4748333"/>
            <a:ext cx="5491480" cy="4498419"/>
          </a:xfrm>
          <a:prstGeom prst="rect">
            <a:avLst/>
          </a:prstGeom>
        </p:spPr>
        <p:txBody>
          <a:bodyPr vert="horz" lIns="93177" tIns="46589" rIns="93177" bIns="46589" rtlCol="0">
            <a:normAutofit/>
          </a:bodyPr>
          <a:lstStyle/>
          <a:p>
            <a:pPr lvl="0"/>
            <a:r>
              <a:rPr lang="ko-KR" altLang="en-US" noProof="0" smtClean="0"/>
              <a:t>마스터 텍스트 스타일을 편집합니다</a:t>
            </a:r>
          </a:p>
          <a:p>
            <a:pPr lvl="1"/>
            <a:r>
              <a:rPr lang="ko-KR" altLang="en-US" noProof="0" smtClean="0"/>
              <a:t>둘째 수준</a:t>
            </a:r>
          </a:p>
          <a:p>
            <a:pPr lvl="2"/>
            <a:r>
              <a:rPr lang="ko-KR" altLang="en-US" noProof="0" smtClean="0"/>
              <a:t>셋째 수준</a:t>
            </a:r>
          </a:p>
          <a:p>
            <a:pPr lvl="3"/>
            <a:r>
              <a:rPr lang="ko-KR" altLang="en-US" noProof="0" smtClean="0"/>
              <a:t>넷째 수준</a:t>
            </a:r>
          </a:p>
          <a:p>
            <a:pPr lvl="4"/>
            <a:r>
              <a:rPr lang="ko-KR" altLang="en-US" noProof="0" smtClean="0"/>
              <a:t>다섯째 수준</a:t>
            </a:r>
            <a:endParaRPr lang="ko-KR" altLang="en-US" noProof="0"/>
          </a:p>
        </p:txBody>
      </p:sp>
      <p:sp>
        <p:nvSpPr>
          <p:cNvPr id="6" name="바닥글 개체 틀 5"/>
          <p:cNvSpPr>
            <a:spLocks noGrp="1"/>
          </p:cNvSpPr>
          <p:nvPr>
            <p:ph type="ftr" sz="quarter" idx="4"/>
          </p:nvPr>
        </p:nvSpPr>
        <p:spPr>
          <a:xfrm>
            <a:off x="0" y="9494929"/>
            <a:ext cx="2974552" cy="499824"/>
          </a:xfrm>
          <a:prstGeom prst="rect">
            <a:avLst/>
          </a:prstGeom>
        </p:spPr>
        <p:txBody>
          <a:bodyPr vert="horz" lIns="93177" tIns="46589" rIns="93177" bIns="46589" rtlCol="0" anchor="b"/>
          <a:lstStyle>
            <a:lvl1pPr algn="l" fontAlgn="auto" latinLnBrk="1">
              <a:spcBef>
                <a:spcPts val="0"/>
              </a:spcBef>
              <a:spcAft>
                <a:spcPts val="0"/>
              </a:spcAft>
              <a:defRPr kumimoji="0" sz="1200">
                <a:latin typeface="+mn-lt"/>
                <a:ea typeface="+mn-ea"/>
              </a:defRPr>
            </a:lvl1pPr>
          </a:lstStyle>
          <a:p>
            <a:pPr>
              <a:defRPr/>
            </a:pPr>
            <a:endParaRPr lang="ko-KR" altLang="en-US"/>
          </a:p>
        </p:txBody>
      </p:sp>
      <p:sp>
        <p:nvSpPr>
          <p:cNvPr id="7" name="슬라이드 번호 개체 틀 6"/>
          <p:cNvSpPr>
            <a:spLocks noGrp="1"/>
          </p:cNvSpPr>
          <p:nvPr>
            <p:ph type="sldNum" sz="quarter" idx="5"/>
          </p:nvPr>
        </p:nvSpPr>
        <p:spPr>
          <a:xfrm>
            <a:off x="3888210" y="9494929"/>
            <a:ext cx="2974552" cy="499824"/>
          </a:xfrm>
          <a:prstGeom prst="rect">
            <a:avLst/>
          </a:prstGeom>
        </p:spPr>
        <p:txBody>
          <a:bodyPr vert="horz" lIns="93177" tIns="46589" rIns="93177" bIns="46589" rtlCol="0" anchor="b"/>
          <a:lstStyle>
            <a:lvl1pPr algn="r" fontAlgn="auto" latinLnBrk="1">
              <a:spcBef>
                <a:spcPts val="0"/>
              </a:spcBef>
              <a:spcAft>
                <a:spcPts val="0"/>
              </a:spcAft>
              <a:defRPr kumimoji="0" sz="1200">
                <a:latin typeface="+mn-lt"/>
                <a:ea typeface="+mn-ea"/>
              </a:defRPr>
            </a:lvl1pPr>
          </a:lstStyle>
          <a:p>
            <a:pPr>
              <a:defRPr/>
            </a:pPr>
            <a:fld id="{080BAAF3-CC2D-4631-8617-7F122D4CDA0A}" type="slidenum">
              <a:rPr lang="ko-KR" altLang="en-US"/>
              <a:pPr>
                <a:defRPr/>
              </a:pPr>
              <a:t>‹#›</a:t>
            </a:fld>
            <a:endParaRPr lang="ko-KR" altLang="en-US"/>
          </a:p>
        </p:txBody>
      </p:sp>
    </p:spTree>
    <p:extLst>
      <p:ext uri="{BB962C8B-B14F-4D97-AF65-F5344CB8AC3E}">
        <p14:creationId xmlns:p14="http://schemas.microsoft.com/office/powerpoint/2010/main" val="2511637817"/>
      </p:ext>
    </p:extLst>
  </p:cSld>
  <p:clrMap bg1="lt1" tx1="dk1" bg2="lt2" tx2="dk2" accent1="accent1" accent2="accent2" accent3="accent3" accent4="accent4" accent5="accent5" accent6="accent6" hlink="hlink" folHlink="folHlink"/>
  <p:notesStyle>
    <a:lvl1pPr algn="l" rtl="0" eaLnBrk="0" fontAlgn="base" latinLnBrk="1" hangingPunct="0">
      <a:spcBef>
        <a:spcPct val="30000"/>
      </a:spcBef>
      <a:spcAft>
        <a:spcPct val="0"/>
      </a:spcAft>
      <a:defRPr sz="1200" kern="1200">
        <a:solidFill>
          <a:schemeClr val="tx1"/>
        </a:solidFill>
        <a:latin typeface="+mn-lt"/>
        <a:ea typeface="+mn-ea"/>
        <a:cs typeface="맑은 고딕"/>
      </a:defRPr>
    </a:lvl1pPr>
    <a:lvl2pPr marL="457200" algn="l" rtl="0" eaLnBrk="0" fontAlgn="base" latinLnBrk="1" hangingPunct="0">
      <a:spcBef>
        <a:spcPct val="30000"/>
      </a:spcBef>
      <a:spcAft>
        <a:spcPct val="0"/>
      </a:spcAft>
      <a:defRPr sz="1200" kern="1200">
        <a:solidFill>
          <a:schemeClr val="tx1"/>
        </a:solidFill>
        <a:latin typeface="+mn-lt"/>
        <a:ea typeface="+mn-ea"/>
        <a:cs typeface="맑은 고딕"/>
      </a:defRPr>
    </a:lvl2pPr>
    <a:lvl3pPr marL="914400" algn="l" rtl="0" eaLnBrk="0" fontAlgn="base" latinLnBrk="1" hangingPunct="0">
      <a:spcBef>
        <a:spcPct val="30000"/>
      </a:spcBef>
      <a:spcAft>
        <a:spcPct val="0"/>
      </a:spcAft>
      <a:defRPr sz="1200" kern="1200">
        <a:solidFill>
          <a:schemeClr val="tx1"/>
        </a:solidFill>
        <a:latin typeface="+mn-lt"/>
        <a:ea typeface="+mn-ea"/>
        <a:cs typeface="맑은 고딕"/>
      </a:defRPr>
    </a:lvl3pPr>
    <a:lvl4pPr marL="1371600" algn="l" rtl="0" eaLnBrk="0" fontAlgn="base" latinLnBrk="1" hangingPunct="0">
      <a:spcBef>
        <a:spcPct val="30000"/>
      </a:spcBef>
      <a:spcAft>
        <a:spcPct val="0"/>
      </a:spcAft>
      <a:defRPr sz="1200" kern="1200">
        <a:solidFill>
          <a:schemeClr val="tx1"/>
        </a:solidFill>
        <a:latin typeface="+mn-lt"/>
        <a:ea typeface="+mn-ea"/>
        <a:cs typeface="맑은 고딕"/>
      </a:defRPr>
    </a:lvl4pPr>
    <a:lvl5pPr marL="1828800" algn="l" rtl="0" eaLnBrk="0" fontAlgn="base" latinLnBrk="1" hangingPunct="0">
      <a:spcBef>
        <a:spcPct val="30000"/>
      </a:spcBef>
      <a:spcAft>
        <a:spcPct val="0"/>
      </a:spcAft>
      <a:defRPr sz="1200" kern="1200">
        <a:solidFill>
          <a:schemeClr val="tx1"/>
        </a:solidFill>
        <a:latin typeface="+mn-lt"/>
        <a:ea typeface="+mn-ea"/>
        <a:cs typeface="맑은 고딕"/>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80BAAF3-CC2D-4631-8617-7F122D4CDA0A}" type="slidenum">
              <a:rPr lang="ko-KR" altLang="en-US" smtClean="0"/>
              <a:pPr>
                <a:defRPr/>
              </a:pPr>
              <a:t>8</a:t>
            </a:fld>
            <a:endParaRPr lang="ko-KR"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E6DBBAD-9768-460F-A8A8-662BEC648AA4}" type="slidenum">
              <a:rPr lang="ko-KR" altLang="en-US" smtClean="0"/>
              <a:pPr>
                <a:defRPr/>
              </a:pPr>
              <a:t>14</a:t>
            </a:fld>
            <a:endParaRPr lang="ko-KR" altLang="en-US"/>
          </a:p>
        </p:txBody>
      </p:sp>
    </p:spTree>
    <p:extLst>
      <p:ext uri="{BB962C8B-B14F-4D97-AF65-F5344CB8AC3E}">
        <p14:creationId xmlns:p14="http://schemas.microsoft.com/office/powerpoint/2010/main" val="2400368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4" name="자유형 6"/>
          <p:cNvSpPr>
            <a:spLocks noEditPoints="1"/>
          </p:cNvSpPr>
          <p:nvPr/>
        </p:nvSpPr>
        <p:spPr bwMode="blackGray">
          <a:xfrm>
            <a:off x="6820592" y="428628"/>
            <a:ext cx="2323440" cy="6000768"/>
          </a:xfrm>
          <a:custGeom>
            <a:avLst/>
            <a:gdLst/>
            <a:ahLst/>
            <a:cxnLst>
              <a:cxn ang="0">
                <a:pos x="487" y="2402"/>
              </a:cxn>
              <a:cxn ang="0">
                <a:pos x="608" y="2460"/>
              </a:cxn>
              <a:cxn ang="0">
                <a:pos x="610" y="2554"/>
              </a:cxn>
              <a:cxn ang="0">
                <a:pos x="893" y="2559"/>
              </a:cxn>
              <a:cxn ang="0">
                <a:pos x="772" y="2424"/>
              </a:cxn>
              <a:cxn ang="0">
                <a:pos x="334" y="2346"/>
              </a:cxn>
              <a:cxn ang="0">
                <a:pos x="447" y="2270"/>
              </a:cxn>
              <a:cxn ang="0">
                <a:pos x="696" y="2192"/>
              </a:cxn>
              <a:cxn ang="0">
                <a:pos x="801" y="2254"/>
              </a:cxn>
              <a:cxn ang="0">
                <a:pos x="914" y="2229"/>
              </a:cxn>
              <a:cxn ang="0">
                <a:pos x="996" y="2221"/>
              </a:cxn>
              <a:cxn ang="0">
                <a:pos x="833" y="2000"/>
              </a:cxn>
              <a:cxn ang="0">
                <a:pos x="891" y="2021"/>
              </a:cxn>
              <a:cxn ang="0">
                <a:pos x="603" y="1981"/>
              </a:cxn>
              <a:cxn ang="0">
                <a:pos x="334" y="2185"/>
              </a:cxn>
              <a:cxn ang="0">
                <a:pos x="415" y="2205"/>
              </a:cxn>
              <a:cxn ang="0">
                <a:pos x="568" y="2097"/>
              </a:cxn>
              <a:cxn ang="0">
                <a:pos x="923" y="1962"/>
              </a:cxn>
              <a:cxn ang="0">
                <a:pos x="707" y="1856"/>
              </a:cxn>
              <a:cxn ang="0">
                <a:pos x="783" y="1877"/>
              </a:cxn>
              <a:cxn ang="0">
                <a:pos x="1024" y="1938"/>
              </a:cxn>
              <a:cxn ang="0">
                <a:pos x="714" y="1767"/>
              </a:cxn>
              <a:cxn ang="0">
                <a:pos x="773" y="1779"/>
              </a:cxn>
              <a:cxn ang="0">
                <a:pos x="321" y="1789"/>
              </a:cxn>
              <a:cxn ang="0">
                <a:pos x="478" y="1916"/>
              </a:cxn>
              <a:cxn ang="0">
                <a:pos x="561" y="1954"/>
              </a:cxn>
              <a:cxn ang="0">
                <a:pos x="429" y="1744"/>
              </a:cxn>
              <a:cxn ang="0">
                <a:pos x="618" y="1731"/>
              </a:cxn>
              <a:cxn ang="0">
                <a:pos x="964" y="1657"/>
              </a:cxn>
              <a:cxn ang="0">
                <a:pos x="499" y="1689"/>
              </a:cxn>
              <a:cxn ang="0">
                <a:pos x="696" y="1680"/>
              </a:cxn>
              <a:cxn ang="0">
                <a:pos x="886" y="1764"/>
              </a:cxn>
              <a:cxn ang="0">
                <a:pos x="363" y="1496"/>
              </a:cxn>
              <a:cxn ang="0">
                <a:pos x="808" y="1481"/>
              </a:cxn>
              <a:cxn ang="0">
                <a:pos x="681" y="1492"/>
              </a:cxn>
              <a:cxn ang="0">
                <a:pos x="956" y="1592"/>
              </a:cxn>
              <a:cxn ang="0">
                <a:pos x="781" y="1312"/>
              </a:cxn>
              <a:cxn ang="0">
                <a:pos x="247" y="1405"/>
              </a:cxn>
              <a:cxn ang="0">
                <a:pos x="959" y="1228"/>
              </a:cxn>
              <a:cxn ang="0">
                <a:pos x="969" y="1142"/>
              </a:cxn>
              <a:cxn ang="0">
                <a:pos x="313" y="1025"/>
              </a:cxn>
              <a:cxn ang="0">
                <a:pos x="305" y="1085"/>
              </a:cxn>
              <a:cxn ang="0">
                <a:pos x="952" y="970"/>
              </a:cxn>
              <a:cxn ang="0">
                <a:pos x="915" y="820"/>
              </a:cxn>
              <a:cxn ang="0">
                <a:pos x="1029" y="881"/>
              </a:cxn>
              <a:cxn ang="0">
                <a:pos x="572" y="977"/>
              </a:cxn>
              <a:cxn ang="0">
                <a:pos x="643" y="757"/>
              </a:cxn>
              <a:cxn ang="0">
                <a:pos x="849" y="1016"/>
              </a:cxn>
              <a:cxn ang="0">
                <a:pos x="825" y="559"/>
              </a:cxn>
              <a:cxn ang="0">
                <a:pos x="1014" y="978"/>
              </a:cxn>
              <a:cxn ang="0">
                <a:pos x="985" y="1730"/>
              </a:cxn>
              <a:cxn ang="0">
                <a:pos x="1046" y="2030"/>
              </a:cxn>
              <a:cxn ang="0">
                <a:pos x="982" y="2783"/>
              </a:cxn>
              <a:cxn ang="0">
                <a:pos x="153" y="2108"/>
              </a:cxn>
              <a:cxn ang="0">
                <a:pos x="137" y="1741"/>
              </a:cxn>
              <a:cxn ang="0">
                <a:pos x="8" y="1398"/>
              </a:cxn>
              <a:cxn ang="0">
                <a:pos x="115" y="1367"/>
              </a:cxn>
              <a:cxn ang="0">
                <a:pos x="174" y="1117"/>
              </a:cxn>
              <a:cxn ang="0">
                <a:pos x="265" y="852"/>
              </a:cxn>
              <a:cxn ang="0">
                <a:pos x="648" y="458"/>
              </a:cxn>
              <a:cxn ang="0">
                <a:pos x="815" y="441"/>
              </a:cxn>
            </a:cxnLst>
            <a:rect l="0" t="0" r="0" b="0"/>
            <a:pathLst>
              <a:path w="1052" h="2787">
                <a:moveTo>
                  <a:pt x="957" y="2608"/>
                </a:moveTo>
                <a:lnTo>
                  <a:pt x="945" y="2627"/>
                </a:lnTo>
                <a:lnTo>
                  <a:pt x="934" y="2646"/>
                </a:lnTo>
                <a:lnTo>
                  <a:pt x="922" y="2665"/>
                </a:lnTo>
                <a:lnTo>
                  <a:pt x="907" y="2684"/>
                </a:lnTo>
                <a:lnTo>
                  <a:pt x="910" y="2684"/>
                </a:lnTo>
                <a:lnTo>
                  <a:pt x="916" y="2685"/>
                </a:lnTo>
                <a:lnTo>
                  <a:pt x="926" y="2686"/>
                </a:lnTo>
                <a:lnTo>
                  <a:pt x="938" y="2688"/>
                </a:lnTo>
                <a:lnTo>
                  <a:pt x="952" y="2690"/>
                </a:lnTo>
                <a:lnTo>
                  <a:pt x="966" y="2693"/>
                </a:lnTo>
                <a:lnTo>
                  <a:pt x="979" y="2696"/>
                </a:lnTo>
                <a:lnTo>
                  <a:pt x="990" y="2699"/>
                </a:lnTo>
                <a:lnTo>
                  <a:pt x="989" y="2696"/>
                </a:lnTo>
                <a:lnTo>
                  <a:pt x="987" y="2691"/>
                </a:lnTo>
                <a:lnTo>
                  <a:pt x="983" y="2681"/>
                </a:lnTo>
                <a:lnTo>
                  <a:pt x="980" y="2670"/>
                </a:lnTo>
                <a:lnTo>
                  <a:pt x="975" y="2658"/>
                </a:lnTo>
                <a:lnTo>
                  <a:pt x="970" y="2644"/>
                </a:lnTo>
                <a:lnTo>
                  <a:pt x="965" y="2630"/>
                </a:lnTo>
                <a:lnTo>
                  <a:pt x="957" y="2608"/>
                </a:lnTo>
                <a:close/>
                <a:moveTo>
                  <a:pt x="454" y="2402"/>
                </a:moveTo>
                <a:lnTo>
                  <a:pt x="421" y="2410"/>
                </a:lnTo>
                <a:lnTo>
                  <a:pt x="470" y="2463"/>
                </a:lnTo>
                <a:lnTo>
                  <a:pt x="478" y="2463"/>
                </a:lnTo>
                <a:lnTo>
                  <a:pt x="487" y="2402"/>
                </a:lnTo>
                <a:lnTo>
                  <a:pt x="454" y="2402"/>
                </a:lnTo>
                <a:close/>
                <a:moveTo>
                  <a:pt x="758" y="2306"/>
                </a:moveTo>
                <a:lnTo>
                  <a:pt x="731" y="2308"/>
                </a:lnTo>
                <a:lnTo>
                  <a:pt x="706" y="2312"/>
                </a:lnTo>
                <a:lnTo>
                  <a:pt x="680" y="2317"/>
                </a:lnTo>
                <a:lnTo>
                  <a:pt x="654" y="2324"/>
                </a:lnTo>
                <a:lnTo>
                  <a:pt x="630" y="2334"/>
                </a:lnTo>
                <a:lnTo>
                  <a:pt x="608" y="2344"/>
                </a:lnTo>
                <a:lnTo>
                  <a:pt x="588" y="2355"/>
                </a:lnTo>
                <a:lnTo>
                  <a:pt x="570" y="2367"/>
                </a:lnTo>
                <a:lnTo>
                  <a:pt x="555" y="2382"/>
                </a:lnTo>
                <a:lnTo>
                  <a:pt x="543" y="2396"/>
                </a:lnTo>
                <a:lnTo>
                  <a:pt x="535" y="2412"/>
                </a:lnTo>
                <a:lnTo>
                  <a:pt x="531" y="2428"/>
                </a:lnTo>
                <a:lnTo>
                  <a:pt x="531" y="2445"/>
                </a:lnTo>
                <a:lnTo>
                  <a:pt x="536" y="2463"/>
                </a:lnTo>
                <a:lnTo>
                  <a:pt x="545" y="2477"/>
                </a:lnTo>
                <a:lnTo>
                  <a:pt x="555" y="2487"/>
                </a:lnTo>
                <a:lnTo>
                  <a:pt x="567" y="2493"/>
                </a:lnTo>
                <a:lnTo>
                  <a:pt x="580" y="2497"/>
                </a:lnTo>
                <a:lnTo>
                  <a:pt x="592" y="2496"/>
                </a:lnTo>
                <a:lnTo>
                  <a:pt x="604" y="2493"/>
                </a:lnTo>
                <a:lnTo>
                  <a:pt x="614" y="2486"/>
                </a:lnTo>
                <a:lnTo>
                  <a:pt x="622" y="2476"/>
                </a:lnTo>
                <a:lnTo>
                  <a:pt x="627" y="2463"/>
                </a:lnTo>
                <a:lnTo>
                  <a:pt x="608" y="2460"/>
                </a:lnTo>
                <a:lnTo>
                  <a:pt x="596" y="2458"/>
                </a:lnTo>
                <a:lnTo>
                  <a:pt x="586" y="2454"/>
                </a:lnTo>
                <a:lnTo>
                  <a:pt x="580" y="2448"/>
                </a:lnTo>
                <a:lnTo>
                  <a:pt x="577" y="2439"/>
                </a:lnTo>
                <a:lnTo>
                  <a:pt x="578" y="2427"/>
                </a:lnTo>
                <a:lnTo>
                  <a:pt x="584" y="2416"/>
                </a:lnTo>
                <a:lnTo>
                  <a:pt x="592" y="2405"/>
                </a:lnTo>
                <a:lnTo>
                  <a:pt x="603" y="2397"/>
                </a:lnTo>
                <a:lnTo>
                  <a:pt x="615" y="2391"/>
                </a:lnTo>
                <a:lnTo>
                  <a:pt x="629" y="2387"/>
                </a:lnTo>
                <a:lnTo>
                  <a:pt x="642" y="2386"/>
                </a:lnTo>
                <a:lnTo>
                  <a:pt x="656" y="2388"/>
                </a:lnTo>
                <a:lnTo>
                  <a:pt x="670" y="2394"/>
                </a:lnTo>
                <a:lnTo>
                  <a:pt x="682" y="2404"/>
                </a:lnTo>
                <a:lnTo>
                  <a:pt x="693" y="2417"/>
                </a:lnTo>
                <a:lnTo>
                  <a:pt x="696" y="2425"/>
                </a:lnTo>
                <a:lnTo>
                  <a:pt x="698" y="2435"/>
                </a:lnTo>
                <a:lnTo>
                  <a:pt x="698" y="2447"/>
                </a:lnTo>
                <a:lnTo>
                  <a:pt x="696" y="2460"/>
                </a:lnTo>
                <a:lnTo>
                  <a:pt x="693" y="2474"/>
                </a:lnTo>
                <a:lnTo>
                  <a:pt x="686" y="2489"/>
                </a:lnTo>
                <a:lnTo>
                  <a:pt x="677" y="2504"/>
                </a:lnTo>
                <a:lnTo>
                  <a:pt x="666" y="2518"/>
                </a:lnTo>
                <a:lnTo>
                  <a:pt x="651" y="2531"/>
                </a:lnTo>
                <a:lnTo>
                  <a:pt x="632" y="2544"/>
                </a:lnTo>
                <a:lnTo>
                  <a:pt x="610" y="2554"/>
                </a:lnTo>
                <a:lnTo>
                  <a:pt x="631" y="2570"/>
                </a:lnTo>
                <a:lnTo>
                  <a:pt x="653" y="2584"/>
                </a:lnTo>
                <a:lnTo>
                  <a:pt x="677" y="2597"/>
                </a:lnTo>
                <a:lnTo>
                  <a:pt x="700" y="2610"/>
                </a:lnTo>
                <a:lnTo>
                  <a:pt x="724" y="2622"/>
                </a:lnTo>
                <a:lnTo>
                  <a:pt x="747" y="2632"/>
                </a:lnTo>
                <a:lnTo>
                  <a:pt x="769" y="2642"/>
                </a:lnTo>
                <a:lnTo>
                  <a:pt x="790" y="2650"/>
                </a:lnTo>
                <a:lnTo>
                  <a:pt x="808" y="2658"/>
                </a:lnTo>
                <a:lnTo>
                  <a:pt x="838" y="2667"/>
                </a:lnTo>
                <a:lnTo>
                  <a:pt x="849" y="2669"/>
                </a:lnTo>
                <a:lnTo>
                  <a:pt x="855" y="2669"/>
                </a:lnTo>
                <a:lnTo>
                  <a:pt x="858" y="2669"/>
                </a:lnTo>
                <a:lnTo>
                  <a:pt x="860" y="2660"/>
                </a:lnTo>
                <a:lnTo>
                  <a:pt x="862" y="2650"/>
                </a:lnTo>
                <a:lnTo>
                  <a:pt x="867" y="2637"/>
                </a:lnTo>
                <a:lnTo>
                  <a:pt x="872" y="2625"/>
                </a:lnTo>
                <a:lnTo>
                  <a:pt x="878" y="2610"/>
                </a:lnTo>
                <a:lnTo>
                  <a:pt x="884" y="2597"/>
                </a:lnTo>
                <a:lnTo>
                  <a:pt x="890" y="2584"/>
                </a:lnTo>
                <a:lnTo>
                  <a:pt x="895" y="2572"/>
                </a:lnTo>
                <a:lnTo>
                  <a:pt x="900" y="2561"/>
                </a:lnTo>
                <a:lnTo>
                  <a:pt x="904" y="2553"/>
                </a:lnTo>
                <a:lnTo>
                  <a:pt x="906" y="2548"/>
                </a:lnTo>
                <a:lnTo>
                  <a:pt x="907" y="2547"/>
                </a:lnTo>
                <a:lnTo>
                  <a:pt x="893" y="2559"/>
                </a:lnTo>
                <a:lnTo>
                  <a:pt x="880" y="2568"/>
                </a:lnTo>
                <a:lnTo>
                  <a:pt x="864" y="2572"/>
                </a:lnTo>
                <a:lnTo>
                  <a:pt x="848" y="2574"/>
                </a:lnTo>
                <a:lnTo>
                  <a:pt x="829" y="2573"/>
                </a:lnTo>
                <a:lnTo>
                  <a:pt x="810" y="2571"/>
                </a:lnTo>
                <a:lnTo>
                  <a:pt x="790" y="2570"/>
                </a:lnTo>
                <a:lnTo>
                  <a:pt x="767" y="2570"/>
                </a:lnTo>
                <a:lnTo>
                  <a:pt x="769" y="2567"/>
                </a:lnTo>
                <a:lnTo>
                  <a:pt x="774" y="2561"/>
                </a:lnTo>
                <a:lnTo>
                  <a:pt x="783" y="2554"/>
                </a:lnTo>
                <a:lnTo>
                  <a:pt x="792" y="2545"/>
                </a:lnTo>
                <a:lnTo>
                  <a:pt x="804" y="2535"/>
                </a:lnTo>
                <a:lnTo>
                  <a:pt x="816" y="2524"/>
                </a:lnTo>
                <a:lnTo>
                  <a:pt x="829" y="2513"/>
                </a:lnTo>
                <a:lnTo>
                  <a:pt x="842" y="2501"/>
                </a:lnTo>
                <a:lnTo>
                  <a:pt x="856" y="2490"/>
                </a:lnTo>
                <a:lnTo>
                  <a:pt x="880" y="2470"/>
                </a:lnTo>
                <a:lnTo>
                  <a:pt x="889" y="2462"/>
                </a:lnTo>
                <a:lnTo>
                  <a:pt x="896" y="2455"/>
                </a:lnTo>
                <a:lnTo>
                  <a:pt x="901" y="2452"/>
                </a:lnTo>
                <a:lnTo>
                  <a:pt x="903" y="2450"/>
                </a:lnTo>
                <a:lnTo>
                  <a:pt x="876" y="2452"/>
                </a:lnTo>
                <a:lnTo>
                  <a:pt x="853" y="2451"/>
                </a:lnTo>
                <a:lnTo>
                  <a:pt x="833" y="2450"/>
                </a:lnTo>
                <a:lnTo>
                  <a:pt x="767" y="2440"/>
                </a:lnTo>
                <a:lnTo>
                  <a:pt x="772" y="2424"/>
                </a:lnTo>
                <a:lnTo>
                  <a:pt x="781" y="2409"/>
                </a:lnTo>
                <a:lnTo>
                  <a:pt x="794" y="2397"/>
                </a:lnTo>
                <a:lnTo>
                  <a:pt x="809" y="2386"/>
                </a:lnTo>
                <a:lnTo>
                  <a:pt x="827" y="2377"/>
                </a:lnTo>
                <a:lnTo>
                  <a:pt x="846" y="2372"/>
                </a:lnTo>
                <a:lnTo>
                  <a:pt x="864" y="2367"/>
                </a:lnTo>
                <a:lnTo>
                  <a:pt x="882" y="2366"/>
                </a:lnTo>
                <a:lnTo>
                  <a:pt x="900" y="2367"/>
                </a:lnTo>
                <a:lnTo>
                  <a:pt x="915" y="2372"/>
                </a:lnTo>
                <a:lnTo>
                  <a:pt x="904" y="2355"/>
                </a:lnTo>
                <a:lnTo>
                  <a:pt x="891" y="2340"/>
                </a:lnTo>
                <a:lnTo>
                  <a:pt x="873" y="2328"/>
                </a:lnTo>
                <a:lnTo>
                  <a:pt x="853" y="2319"/>
                </a:lnTo>
                <a:lnTo>
                  <a:pt x="832" y="2313"/>
                </a:lnTo>
                <a:lnTo>
                  <a:pt x="808" y="2308"/>
                </a:lnTo>
                <a:lnTo>
                  <a:pt x="783" y="2306"/>
                </a:lnTo>
                <a:lnTo>
                  <a:pt x="758" y="2306"/>
                </a:lnTo>
                <a:close/>
                <a:moveTo>
                  <a:pt x="371" y="2235"/>
                </a:moveTo>
                <a:lnTo>
                  <a:pt x="339" y="2240"/>
                </a:lnTo>
                <a:lnTo>
                  <a:pt x="299" y="2249"/>
                </a:lnTo>
                <a:lnTo>
                  <a:pt x="280" y="2253"/>
                </a:lnTo>
                <a:lnTo>
                  <a:pt x="264" y="2257"/>
                </a:lnTo>
                <a:lnTo>
                  <a:pt x="279" y="2280"/>
                </a:lnTo>
                <a:lnTo>
                  <a:pt x="295" y="2303"/>
                </a:lnTo>
                <a:lnTo>
                  <a:pt x="313" y="2325"/>
                </a:lnTo>
                <a:lnTo>
                  <a:pt x="334" y="2346"/>
                </a:lnTo>
                <a:lnTo>
                  <a:pt x="356" y="2365"/>
                </a:lnTo>
                <a:lnTo>
                  <a:pt x="379" y="2382"/>
                </a:lnTo>
                <a:lnTo>
                  <a:pt x="404" y="2394"/>
                </a:lnTo>
                <a:lnTo>
                  <a:pt x="411" y="2387"/>
                </a:lnTo>
                <a:lnTo>
                  <a:pt x="428" y="2370"/>
                </a:lnTo>
                <a:lnTo>
                  <a:pt x="436" y="2361"/>
                </a:lnTo>
                <a:lnTo>
                  <a:pt x="444" y="2352"/>
                </a:lnTo>
                <a:lnTo>
                  <a:pt x="452" y="2345"/>
                </a:lnTo>
                <a:lnTo>
                  <a:pt x="457" y="2339"/>
                </a:lnTo>
                <a:lnTo>
                  <a:pt x="461" y="2335"/>
                </a:lnTo>
                <a:lnTo>
                  <a:pt x="462" y="2334"/>
                </a:lnTo>
                <a:lnTo>
                  <a:pt x="444" y="2336"/>
                </a:lnTo>
                <a:lnTo>
                  <a:pt x="430" y="2337"/>
                </a:lnTo>
                <a:lnTo>
                  <a:pt x="417" y="2335"/>
                </a:lnTo>
                <a:lnTo>
                  <a:pt x="405" y="2334"/>
                </a:lnTo>
                <a:lnTo>
                  <a:pt x="394" y="2330"/>
                </a:lnTo>
                <a:lnTo>
                  <a:pt x="383" y="2328"/>
                </a:lnTo>
                <a:lnTo>
                  <a:pt x="371" y="2326"/>
                </a:lnTo>
                <a:lnTo>
                  <a:pt x="373" y="2318"/>
                </a:lnTo>
                <a:lnTo>
                  <a:pt x="375" y="2309"/>
                </a:lnTo>
                <a:lnTo>
                  <a:pt x="379" y="2298"/>
                </a:lnTo>
                <a:lnTo>
                  <a:pt x="387" y="2288"/>
                </a:lnTo>
                <a:lnTo>
                  <a:pt x="395" y="2282"/>
                </a:lnTo>
                <a:lnTo>
                  <a:pt x="405" y="2279"/>
                </a:lnTo>
                <a:lnTo>
                  <a:pt x="433" y="2273"/>
                </a:lnTo>
                <a:lnTo>
                  <a:pt x="447" y="2270"/>
                </a:lnTo>
                <a:lnTo>
                  <a:pt x="462" y="2265"/>
                </a:lnTo>
                <a:lnTo>
                  <a:pt x="446" y="2259"/>
                </a:lnTo>
                <a:lnTo>
                  <a:pt x="432" y="2251"/>
                </a:lnTo>
                <a:lnTo>
                  <a:pt x="416" y="2244"/>
                </a:lnTo>
                <a:lnTo>
                  <a:pt x="401" y="2238"/>
                </a:lnTo>
                <a:lnTo>
                  <a:pt x="386" y="2235"/>
                </a:lnTo>
                <a:lnTo>
                  <a:pt x="371" y="2235"/>
                </a:lnTo>
                <a:close/>
                <a:moveTo>
                  <a:pt x="926" y="2137"/>
                </a:moveTo>
                <a:lnTo>
                  <a:pt x="915" y="2146"/>
                </a:lnTo>
                <a:lnTo>
                  <a:pt x="900" y="2155"/>
                </a:lnTo>
                <a:lnTo>
                  <a:pt x="883" y="2167"/>
                </a:lnTo>
                <a:lnTo>
                  <a:pt x="866" y="2179"/>
                </a:lnTo>
                <a:lnTo>
                  <a:pt x="829" y="2202"/>
                </a:lnTo>
                <a:lnTo>
                  <a:pt x="811" y="2213"/>
                </a:lnTo>
                <a:lnTo>
                  <a:pt x="794" y="2224"/>
                </a:lnTo>
                <a:lnTo>
                  <a:pt x="776" y="2231"/>
                </a:lnTo>
                <a:lnTo>
                  <a:pt x="762" y="2236"/>
                </a:lnTo>
                <a:lnTo>
                  <a:pt x="748" y="2238"/>
                </a:lnTo>
                <a:lnTo>
                  <a:pt x="731" y="2237"/>
                </a:lnTo>
                <a:lnTo>
                  <a:pt x="718" y="2235"/>
                </a:lnTo>
                <a:lnTo>
                  <a:pt x="709" y="2231"/>
                </a:lnTo>
                <a:lnTo>
                  <a:pt x="702" y="2225"/>
                </a:lnTo>
                <a:lnTo>
                  <a:pt x="697" y="2218"/>
                </a:lnTo>
                <a:lnTo>
                  <a:pt x="695" y="2211"/>
                </a:lnTo>
                <a:lnTo>
                  <a:pt x="695" y="2202"/>
                </a:lnTo>
                <a:lnTo>
                  <a:pt x="696" y="2192"/>
                </a:lnTo>
                <a:lnTo>
                  <a:pt x="700" y="2180"/>
                </a:lnTo>
                <a:lnTo>
                  <a:pt x="706" y="2173"/>
                </a:lnTo>
                <a:lnTo>
                  <a:pt x="712" y="2169"/>
                </a:lnTo>
                <a:lnTo>
                  <a:pt x="719" y="2167"/>
                </a:lnTo>
                <a:lnTo>
                  <a:pt x="728" y="2168"/>
                </a:lnTo>
                <a:lnTo>
                  <a:pt x="736" y="2170"/>
                </a:lnTo>
                <a:lnTo>
                  <a:pt x="732" y="2165"/>
                </a:lnTo>
                <a:lnTo>
                  <a:pt x="726" y="2160"/>
                </a:lnTo>
                <a:lnTo>
                  <a:pt x="718" y="2157"/>
                </a:lnTo>
                <a:lnTo>
                  <a:pt x="707" y="2156"/>
                </a:lnTo>
                <a:lnTo>
                  <a:pt x="696" y="2158"/>
                </a:lnTo>
                <a:lnTo>
                  <a:pt x="685" y="2166"/>
                </a:lnTo>
                <a:lnTo>
                  <a:pt x="676" y="2176"/>
                </a:lnTo>
                <a:lnTo>
                  <a:pt x="671" y="2188"/>
                </a:lnTo>
                <a:lnTo>
                  <a:pt x="668" y="2202"/>
                </a:lnTo>
                <a:lnTo>
                  <a:pt x="668" y="2216"/>
                </a:lnTo>
                <a:lnTo>
                  <a:pt x="671" y="2229"/>
                </a:lnTo>
                <a:lnTo>
                  <a:pt x="676" y="2240"/>
                </a:lnTo>
                <a:lnTo>
                  <a:pt x="685" y="2250"/>
                </a:lnTo>
                <a:lnTo>
                  <a:pt x="699" y="2259"/>
                </a:lnTo>
                <a:lnTo>
                  <a:pt x="718" y="2265"/>
                </a:lnTo>
                <a:lnTo>
                  <a:pt x="738" y="2268"/>
                </a:lnTo>
                <a:lnTo>
                  <a:pt x="760" y="2268"/>
                </a:lnTo>
                <a:lnTo>
                  <a:pt x="780" y="2264"/>
                </a:lnTo>
                <a:lnTo>
                  <a:pt x="791" y="2260"/>
                </a:lnTo>
                <a:lnTo>
                  <a:pt x="801" y="2254"/>
                </a:lnTo>
                <a:lnTo>
                  <a:pt x="809" y="2248"/>
                </a:lnTo>
                <a:lnTo>
                  <a:pt x="819" y="2241"/>
                </a:lnTo>
                <a:lnTo>
                  <a:pt x="829" y="2233"/>
                </a:lnTo>
                <a:lnTo>
                  <a:pt x="841" y="2223"/>
                </a:lnTo>
                <a:lnTo>
                  <a:pt x="856" y="2211"/>
                </a:lnTo>
                <a:lnTo>
                  <a:pt x="874" y="2196"/>
                </a:lnTo>
                <a:lnTo>
                  <a:pt x="893" y="2188"/>
                </a:lnTo>
                <a:lnTo>
                  <a:pt x="909" y="2184"/>
                </a:lnTo>
                <a:lnTo>
                  <a:pt x="925" y="2185"/>
                </a:lnTo>
                <a:lnTo>
                  <a:pt x="938" y="2188"/>
                </a:lnTo>
                <a:lnTo>
                  <a:pt x="950" y="2193"/>
                </a:lnTo>
                <a:lnTo>
                  <a:pt x="960" y="2202"/>
                </a:lnTo>
                <a:lnTo>
                  <a:pt x="968" y="2210"/>
                </a:lnTo>
                <a:lnTo>
                  <a:pt x="973" y="2219"/>
                </a:lnTo>
                <a:lnTo>
                  <a:pt x="974" y="2225"/>
                </a:lnTo>
                <a:lnTo>
                  <a:pt x="974" y="2240"/>
                </a:lnTo>
                <a:lnTo>
                  <a:pt x="973" y="2247"/>
                </a:lnTo>
                <a:lnTo>
                  <a:pt x="970" y="2254"/>
                </a:lnTo>
                <a:lnTo>
                  <a:pt x="966" y="2259"/>
                </a:lnTo>
                <a:lnTo>
                  <a:pt x="958" y="2262"/>
                </a:lnTo>
                <a:lnTo>
                  <a:pt x="948" y="2262"/>
                </a:lnTo>
                <a:lnTo>
                  <a:pt x="937" y="2259"/>
                </a:lnTo>
                <a:lnTo>
                  <a:pt x="928" y="2254"/>
                </a:lnTo>
                <a:lnTo>
                  <a:pt x="921" y="2248"/>
                </a:lnTo>
                <a:lnTo>
                  <a:pt x="915" y="2240"/>
                </a:lnTo>
                <a:lnTo>
                  <a:pt x="914" y="2229"/>
                </a:lnTo>
                <a:lnTo>
                  <a:pt x="915" y="2219"/>
                </a:lnTo>
                <a:lnTo>
                  <a:pt x="904" y="2228"/>
                </a:lnTo>
                <a:lnTo>
                  <a:pt x="895" y="2240"/>
                </a:lnTo>
                <a:lnTo>
                  <a:pt x="889" y="2252"/>
                </a:lnTo>
                <a:lnTo>
                  <a:pt x="885" y="2266"/>
                </a:lnTo>
                <a:lnTo>
                  <a:pt x="884" y="2279"/>
                </a:lnTo>
                <a:lnTo>
                  <a:pt x="886" y="2290"/>
                </a:lnTo>
                <a:lnTo>
                  <a:pt x="893" y="2297"/>
                </a:lnTo>
                <a:lnTo>
                  <a:pt x="901" y="2305"/>
                </a:lnTo>
                <a:lnTo>
                  <a:pt x="911" y="2311"/>
                </a:lnTo>
                <a:lnTo>
                  <a:pt x="923" y="2317"/>
                </a:lnTo>
                <a:lnTo>
                  <a:pt x="936" y="2323"/>
                </a:lnTo>
                <a:lnTo>
                  <a:pt x="943" y="2328"/>
                </a:lnTo>
                <a:lnTo>
                  <a:pt x="948" y="2333"/>
                </a:lnTo>
                <a:lnTo>
                  <a:pt x="953" y="2336"/>
                </a:lnTo>
                <a:lnTo>
                  <a:pt x="959" y="2338"/>
                </a:lnTo>
                <a:lnTo>
                  <a:pt x="968" y="2339"/>
                </a:lnTo>
                <a:lnTo>
                  <a:pt x="981" y="2341"/>
                </a:lnTo>
                <a:lnTo>
                  <a:pt x="984" y="2332"/>
                </a:lnTo>
                <a:lnTo>
                  <a:pt x="986" y="2323"/>
                </a:lnTo>
                <a:lnTo>
                  <a:pt x="989" y="2313"/>
                </a:lnTo>
                <a:lnTo>
                  <a:pt x="997" y="2297"/>
                </a:lnTo>
                <a:lnTo>
                  <a:pt x="1002" y="2279"/>
                </a:lnTo>
                <a:lnTo>
                  <a:pt x="1002" y="2260"/>
                </a:lnTo>
                <a:lnTo>
                  <a:pt x="1001" y="2240"/>
                </a:lnTo>
                <a:lnTo>
                  <a:pt x="996" y="2221"/>
                </a:lnTo>
                <a:lnTo>
                  <a:pt x="989" y="2202"/>
                </a:lnTo>
                <a:lnTo>
                  <a:pt x="980" y="2185"/>
                </a:lnTo>
                <a:lnTo>
                  <a:pt x="968" y="2169"/>
                </a:lnTo>
                <a:lnTo>
                  <a:pt x="956" y="2155"/>
                </a:lnTo>
                <a:lnTo>
                  <a:pt x="941" y="2144"/>
                </a:lnTo>
                <a:lnTo>
                  <a:pt x="926" y="2137"/>
                </a:lnTo>
                <a:close/>
                <a:moveTo>
                  <a:pt x="709" y="2075"/>
                </a:moveTo>
                <a:lnTo>
                  <a:pt x="602" y="2082"/>
                </a:lnTo>
                <a:lnTo>
                  <a:pt x="602" y="2090"/>
                </a:lnTo>
                <a:lnTo>
                  <a:pt x="627" y="2181"/>
                </a:lnTo>
                <a:lnTo>
                  <a:pt x="631" y="2179"/>
                </a:lnTo>
                <a:lnTo>
                  <a:pt x="637" y="2176"/>
                </a:lnTo>
                <a:lnTo>
                  <a:pt x="641" y="2174"/>
                </a:lnTo>
                <a:lnTo>
                  <a:pt x="645" y="2173"/>
                </a:lnTo>
                <a:lnTo>
                  <a:pt x="651" y="2169"/>
                </a:lnTo>
                <a:lnTo>
                  <a:pt x="659" y="2165"/>
                </a:lnTo>
                <a:lnTo>
                  <a:pt x="669" y="2158"/>
                </a:lnTo>
                <a:lnTo>
                  <a:pt x="681" y="2151"/>
                </a:lnTo>
                <a:lnTo>
                  <a:pt x="693" y="2141"/>
                </a:lnTo>
                <a:lnTo>
                  <a:pt x="706" y="2130"/>
                </a:lnTo>
                <a:lnTo>
                  <a:pt x="717" y="2118"/>
                </a:lnTo>
                <a:lnTo>
                  <a:pt x="728" y="2104"/>
                </a:lnTo>
                <a:lnTo>
                  <a:pt x="736" y="2090"/>
                </a:lnTo>
                <a:lnTo>
                  <a:pt x="742" y="2075"/>
                </a:lnTo>
                <a:lnTo>
                  <a:pt x="709" y="2075"/>
                </a:lnTo>
                <a:close/>
                <a:moveTo>
                  <a:pt x="833" y="2000"/>
                </a:moveTo>
                <a:lnTo>
                  <a:pt x="818" y="2001"/>
                </a:lnTo>
                <a:lnTo>
                  <a:pt x="805" y="2005"/>
                </a:lnTo>
                <a:lnTo>
                  <a:pt x="794" y="2015"/>
                </a:lnTo>
                <a:lnTo>
                  <a:pt x="783" y="2029"/>
                </a:lnTo>
                <a:lnTo>
                  <a:pt x="778" y="2042"/>
                </a:lnTo>
                <a:lnTo>
                  <a:pt x="776" y="2057"/>
                </a:lnTo>
                <a:lnTo>
                  <a:pt x="777" y="2072"/>
                </a:lnTo>
                <a:lnTo>
                  <a:pt x="781" y="2088"/>
                </a:lnTo>
                <a:lnTo>
                  <a:pt x="786" y="2103"/>
                </a:lnTo>
                <a:lnTo>
                  <a:pt x="793" y="2118"/>
                </a:lnTo>
                <a:lnTo>
                  <a:pt x="800" y="2130"/>
                </a:lnTo>
                <a:lnTo>
                  <a:pt x="808" y="2138"/>
                </a:lnTo>
                <a:lnTo>
                  <a:pt x="816" y="2143"/>
                </a:lnTo>
                <a:lnTo>
                  <a:pt x="828" y="2145"/>
                </a:lnTo>
                <a:lnTo>
                  <a:pt x="842" y="2144"/>
                </a:lnTo>
                <a:lnTo>
                  <a:pt x="857" y="2141"/>
                </a:lnTo>
                <a:lnTo>
                  <a:pt x="872" y="2136"/>
                </a:lnTo>
                <a:lnTo>
                  <a:pt x="886" y="2128"/>
                </a:lnTo>
                <a:lnTo>
                  <a:pt x="898" y="2118"/>
                </a:lnTo>
                <a:lnTo>
                  <a:pt x="907" y="2105"/>
                </a:lnTo>
                <a:lnTo>
                  <a:pt x="912" y="2092"/>
                </a:lnTo>
                <a:lnTo>
                  <a:pt x="913" y="2077"/>
                </a:lnTo>
                <a:lnTo>
                  <a:pt x="911" y="2062"/>
                </a:lnTo>
                <a:lnTo>
                  <a:pt x="907" y="2048"/>
                </a:lnTo>
                <a:lnTo>
                  <a:pt x="900" y="2033"/>
                </a:lnTo>
                <a:lnTo>
                  <a:pt x="891" y="2021"/>
                </a:lnTo>
                <a:lnTo>
                  <a:pt x="879" y="2012"/>
                </a:lnTo>
                <a:lnTo>
                  <a:pt x="866" y="2006"/>
                </a:lnTo>
                <a:lnTo>
                  <a:pt x="849" y="2002"/>
                </a:lnTo>
                <a:lnTo>
                  <a:pt x="833" y="2000"/>
                </a:lnTo>
                <a:close/>
                <a:moveTo>
                  <a:pt x="977" y="1980"/>
                </a:moveTo>
                <a:lnTo>
                  <a:pt x="970" y="1982"/>
                </a:lnTo>
                <a:lnTo>
                  <a:pt x="965" y="1986"/>
                </a:lnTo>
                <a:lnTo>
                  <a:pt x="963" y="1990"/>
                </a:lnTo>
                <a:lnTo>
                  <a:pt x="961" y="1996"/>
                </a:lnTo>
                <a:lnTo>
                  <a:pt x="961" y="2004"/>
                </a:lnTo>
                <a:lnTo>
                  <a:pt x="962" y="2010"/>
                </a:lnTo>
                <a:lnTo>
                  <a:pt x="966" y="2017"/>
                </a:lnTo>
                <a:lnTo>
                  <a:pt x="973" y="2021"/>
                </a:lnTo>
                <a:lnTo>
                  <a:pt x="983" y="2023"/>
                </a:lnTo>
                <a:lnTo>
                  <a:pt x="991" y="2022"/>
                </a:lnTo>
                <a:lnTo>
                  <a:pt x="999" y="2018"/>
                </a:lnTo>
                <a:lnTo>
                  <a:pt x="1003" y="2013"/>
                </a:lnTo>
                <a:lnTo>
                  <a:pt x="1006" y="2006"/>
                </a:lnTo>
                <a:lnTo>
                  <a:pt x="1006" y="1998"/>
                </a:lnTo>
                <a:lnTo>
                  <a:pt x="1003" y="1992"/>
                </a:lnTo>
                <a:lnTo>
                  <a:pt x="998" y="1987"/>
                </a:lnTo>
                <a:lnTo>
                  <a:pt x="991" y="1982"/>
                </a:lnTo>
                <a:lnTo>
                  <a:pt x="984" y="1980"/>
                </a:lnTo>
                <a:lnTo>
                  <a:pt x="977" y="1980"/>
                </a:lnTo>
                <a:close/>
                <a:moveTo>
                  <a:pt x="628" y="1971"/>
                </a:moveTo>
                <a:lnTo>
                  <a:pt x="603" y="1981"/>
                </a:lnTo>
                <a:lnTo>
                  <a:pt x="576" y="1988"/>
                </a:lnTo>
                <a:lnTo>
                  <a:pt x="546" y="1996"/>
                </a:lnTo>
                <a:lnTo>
                  <a:pt x="516" y="2004"/>
                </a:lnTo>
                <a:lnTo>
                  <a:pt x="486" y="2010"/>
                </a:lnTo>
                <a:lnTo>
                  <a:pt x="455" y="2017"/>
                </a:lnTo>
                <a:lnTo>
                  <a:pt x="424" y="2024"/>
                </a:lnTo>
                <a:lnTo>
                  <a:pt x="395" y="2031"/>
                </a:lnTo>
                <a:lnTo>
                  <a:pt x="367" y="2037"/>
                </a:lnTo>
                <a:lnTo>
                  <a:pt x="341" y="2045"/>
                </a:lnTo>
                <a:lnTo>
                  <a:pt x="318" y="2053"/>
                </a:lnTo>
                <a:lnTo>
                  <a:pt x="299" y="2062"/>
                </a:lnTo>
                <a:lnTo>
                  <a:pt x="283" y="2072"/>
                </a:lnTo>
                <a:lnTo>
                  <a:pt x="271" y="2082"/>
                </a:lnTo>
                <a:lnTo>
                  <a:pt x="265" y="2094"/>
                </a:lnTo>
                <a:lnTo>
                  <a:pt x="262" y="2107"/>
                </a:lnTo>
                <a:lnTo>
                  <a:pt x="261" y="2121"/>
                </a:lnTo>
                <a:lnTo>
                  <a:pt x="262" y="2136"/>
                </a:lnTo>
                <a:lnTo>
                  <a:pt x="264" y="2150"/>
                </a:lnTo>
                <a:lnTo>
                  <a:pt x="269" y="2163"/>
                </a:lnTo>
                <a:lnTo>
                  <a:pt x="274" y="2174"/>
                </a:lnTo>
                <a:lnTo>
                  <a:pt x="280" y="2181"/>
                </a:lnTo>
                <a:lnTo>
                  <a:pt x="289" y="2185"/>
                </a:lnTo>
                <a:lnTo>
                  <a:pt x="298" y="2188"/>
                </a:lnTo>
                <a:lnTo>
                  <a:pt x="310" y="2189"/>
                </a:lnTo>
                <a:lnTo>
                  <a:pt x="322" y="2188"/>
                </a:lnTo>
                <a:lnTo>
                  <a:pt x="334" y="2185"/>
                </a:lnTo>
                <a:lnTo>
                  <a:pt x="346" y="2179"/>
                </a:lnTo>
                <a:lnTo>
                  <a:pt x="355" y="2170"/>
                </a:lnTo>
                <a:lnTo>
                  <a:pt x="363" y="2158"/>
                </a:lnTo>
                <a:lnTo>
                  <a:pt x="346" y="2160"/>
                </a:lnTo>
                <a:lnTo>
                  <a:pt x="332" y="2160"/>
                </a:lnTo>
                <a:lnTo>
                  <a:pt x="320" y="2157"/>
                </a:lnTo>
                <a:lnTo>
                  <a:pt x="312" y="2151"/>
                </a:lnTo>
                <a:lnTo>
                  <a:pt x="305" y="2144"/>
                </a:lnTo>
                <a:lnTo>
                  <a:pt x="302" y="2136"/>
                </a:lnTo>
                <a:lnTo>
                  <a:pt x="300" y="2126"/>
                </a:lnTo>
                <a:lnTo>
                  <a:pt x="302" y="2113"/>
                </a:lnTo>
                <a:lnTo>
                  <a:pt x="309" y="2101"/>
                </a:lnTo>
                <a:lnTo>
                  <a:pt x="320" y="2092"/>
                </a:lnTo>
                <a:lnTo>
                  <a:pt x="335" y="2086"/>
                </a:lnTo>
                <a:lnTo>
                  <a:pt x="355" y="2082"/>
                </a:lnTo>
                <a:lnTo>
                  <a:pt x="366" y="2084"/>
                </a:lnTo>
                <a:lnTo>
                  <a:pt x="377" y="2089"/>
                </a:lnTo>
                <a:lnTo>
                  <a:pt x="386" y="2099"/>
                </a:lnTo>
                <a:lnTo>
                  <a:pt x="393" y="2112"/>
                </a:lnTo>
                <a:lnTo>
                  <a:pt x="400" y="2127"/>
                </a:lnTo>
                <a:lnTo>
                  <a:pt x="405" y="2145"/>
                </a:lnTo>
                <a:lnTo>
                  <a:pt x="410" y="2163"/>
                </a:lnTo>
                <a:lnTo>
                  <a:pt x="411" y="2184"/>
                </a:lnTo>
                <a:lnTo>
                  <a:pt x="412" y="2204"/>
                </a:lnTo>
                <a:lnTo>
                  <a:pt x="413" y="2205"/>
                </a:lnTo>
                <a:lnTo>
                  <a:pt x="415" y="2205"/>
                </a:lnTo>
                <a:lnTo>
                  <a:pt x="419" y="2203"/>
                </a:lnTo>
                <a:lnTo>
                  <a:pt x="424" y="2202"/>
                </a:lnTo>
                <a:lnTo>
                  <a:pt x="431" y="2201"/>
                </a:lnTo>
                <a:lnTo>
                  <a:pt x="440" y="2201"/>
                </a:lnTo>
                <a:lnTo>
                  <a:pt x="450" y="2202"/>
                </a:lnTo>
                <a:lnTo>
                  <a:pt x="463" y="2205"/>
                </a:lnTo>
                <a:lnTo>
                  <a:pt x="477" y="2211"/>
                </a:lnTo>
                <a:lnTo>
                  <a:pt x="495" y="2219"/>
                </a:lnTo>
                <a:lnTo>
                  <a:pt x="487" y="2203"/>
                </a:lnTo>
                <a:lnTo>
                  <a:pt x="472" y="2173"/>
                </a:lnTo>
                <a:lnTo>
                  <a:pt x="467" y="2158"/>
                </a:lnTo>
                <a:lnTo>
                  <a:pt x="466" y="2144"/>
                </a:lnTo>
                <a:lnTo>
                  <a:pt x="466" y="2130"/>
                </a:lnTo>
                <a:lnTo>
                  <a:pt x="472" y="2117"/>
                </a:lnTo>
                <a:lnTo>
                  <a:pt x="474" y="2117"/>
                </a:lnTo>
                <a:lnTo>
                  <a:pt x="480" y="2119"/>
                </a:lnTo>
                <a:lnTo>
                  <a:pt x="490" y="2121"/>
                </a:lnTo>
                <a:lnTo>
                  <a:pt x="502" y="2126"/>
                </a:lnTo>
                <a:lnTo>
                  <a:pt x="516" y="2135"/>
                </a:lnTo>
                <a:lnTo>
                  <a:pt x="532" y="2146"/>
                </a:lnTo>
                <a:lnTo>
                  <a:pt x="546" y="2161"/>
                </a:lnTo>
                <a:lnTo>
                  <a:pt x="561" y="2181"/>
                </a:lnTo>
                <a:lnTo>
                  <a:pt x="559" y="2156"/>
                </a:lnTo>
                <a:lnTo>
                  <a:pt x="560" y="2133"/>
                </a:lnTo>
                <a:lnTo>
                  <a:pt x="564" y="2114"/>
                </a:lnTo>
                <a:lnTo>
                  <a:pt x="568" y="2097"/>
                </a:lnTo>
                <a:lnTo>
                  <a:pt x="575" y="2082"/>
                </a:lnTo>
                <a:lnTo>
                  <a:pt x="582" y="2069"/>
                </a:lnTo>
                <a:lnTo>
                  <a:pt x="589" y="2056"/>
                </a:lnTo>
                <a:lnTo>
                  <a:pt x="597" y="2044"/>
                </a:lnTo>
                <a:lnTo>
                  <a:pt x="606" y="2031"/>
                </a:lnTo>
                <a:lnTo>
                  <a:pt x="613" y="2019"/>
                </a:lnTo>
                <a:lnTo>
                  <a:pt x="619" y="2005"/>
                </a:lnTo>
                <a:lnTo>
                  <a:pt x="624" y="1989"/>
                </a:lnTo>
                <a:lnTo>
                  <a:pt x="628" y="1971"/>
                </a:lnTo>
                <a:close/>
                <a:moveTo>
                  <a:pt x="909" y="1961"/>
                </a:moveTo>
                <a:lnTo>
                  <a:pt x="904" y="1963"/>
                </a:lnTo>
                <a:lnTo>
                  <a:pt x="899" y="1968"/>
                </a:lnTo>
                <a:lnTo>
                  <a:pt x="896" y="1976"/>
                </a:lnTo>
                <a:lnTo>
                  <a:pt x="897" y="1985"/>
                </a:lnTo>
                <a:lnTo>
                  <a:pt x="901" y="1993"/>
                </a:lnTo>
                <a:lnTo>
                  <a:pt x="906" y="1998"/>
                </a:lnTo>
                <a:lnTo>
                  <a:pt x="913" y="2002"/>
                </a:lnTo>
                <a:lnTo>
                  <a:pt x="922" y="2003"/>
                </a:lnTo>
                <a:lnTo>
                  <a:pt x="929" y="2001"/>
                </a:lnTo>
                <a:lnTo>
                  <a:pt x="936" y="1996"/>
                </a:lnTo>
                <a:lnTo>
                  <a:pt x="939" y="1990"/>
                </a:lnTo>
                <a:lnTo>
                  <a:pt x="940" y="1983"/>
                </a:lnTo>
                <a:lnTo>
                  <a:pt x="938" y="1976"/>
                </a:lnTo>
                <a:lnTo>
                  <a:pt x="935" y="1969"/>
                </a:lnTo>
                <a:lnTo>
                  <a:pt x="928" y="1965"/>
                </a:lnTo>
                <a:lnTo>
                  <a:pt x="923" y="1962"/>
                </a:lnTo>
                <a:lnTo>
                  <a:pt x="915" y="1961"/>
                </a:lnTo>
                <a:lnTo>
                  <a:pt x="909" y="1961"/>
                </a:lnTo>
                <a:close/>
                <a:moveTo>
                  <a:pt x="840" y="1936"/>
                </a:moveTo>
                <a:lnTo>
                  <a:pt x="833" y="1938"/>
                </a:lnTo>
                <a:lnTo>
                  <a:pt x="828" y="1942"/>
                </a:lnTo>
                <a:lnTo>
                  <a:pt x="827" y="1949"/>
                </a:lnTo>
                <a:lnTo>
                  <a:pt x="827" y="1956"/>
                </a:lnTo>
                <a:lnTo>
                  <a:pt x="828" y="1963"/>
                </a:lnTo>
                <a:lnTo>
                  <a:pt x="832" y="1967"/>
                </a:lnTo>
                <a:lnTo>
                  <a:pt x="839" y="1970"/>
                </a:lnTo>
                <a:lnTo>
                  <a:pt x="848" y="1971"/>
                </a:lnTo>
                <a:lnTo>
                  <a:pt x="855" y="1970"/>
                </a:lnTo>
                <a:lnTo>
                  <a:pt x="860" y="1969"/>
                </a:lnTo>
                <a:lnTo>
                  <a:pt x="863" y="1967"/>
                </a:lnTo>
                <a:lnTo>
                  <a:pt x="867" y="1965"/>
                </a:lnTo>
                <a:lnTo>
                  <a:pt x="870" y="1960"/>
                </a:lnTo>
                <a:lnTo>
                  <a:pt x="871" y="1953"/>
                </a:lnTo>
                <a:lnTo>
                  <a:pt x="869" y="1945"/>
                </a:lnTo>
                <a:lnTo>
                  <a:pt x="865" y="1941"/>
                </a:lnTo>
                <a:lnTo>
                  <a:pt x="861" y="1938"/>
                </a:lnTo>
                <a:lnTo>
                  <a:pt x="854" y="1937"/>
                </a:lnTo>
                <a:lnTo>
                  <a:pt x="848" y="1936"/>
                </a:lnTo>
                <a:lnTo>
                  <a:pt x="840" y="1936"/>
                </a:lnTo>
                <a:close/>
                <a:moveTo>
                  <a:pt x="727" y="1851"/>
                </a:moveTo>
                <a:lnTo>
                  <a:pt x="716" y="1853"/>
                </a:lnTo>
                <a:lnTo>
                  <a:pt x="707" y="1856"/>
                </a:lnTo>
                <a:lnTo>
                  <a:pt x="701" y="1861"/>
                </a:lnTo>
                <a:lnTo>
                  <a:pt x="694" y="1873"/>
                </a:lnTo>
                <a:lnTo>
                  <a:pt x="687" y="1888"/>
                </a:lnTo>
                <a:lnTo>
                  <a:pt x="681" y="1904"/>
                </a:lnTo>
                <a:lnTo>
                  <a:pt x="670" y="1941"/>
                </a:lnTo>
                <a:lnTo>
                  <a:pt x="665" y="1960"/>
                </a:lnTo>
                <a:lnTo>
                  <a:pt x="662" y="1979"/>
                </a:lnTo>
                <a:lnTo>
                  <a:pt x="659" y="1997"/>
                </a:lnTo>
                <a:lnTo>
                  <a:pt x="657" y="2012"/>
                </a:lnTo>
                <a:lnTo>
                  <a:pt x="655" y="2026"/>
                </a:lnTo>
                <a:lnTo>
                  <a:pt x="656" y="2036"/>
                </a:lnTo>
                <a:lnTo>
                  <a:pt x="657" y="2042"/>
                </a:lnTo>
                <a:lnTo>
                  <a:pt x="660" y="2044"/>
                </a:lnTo>
                <a:lnTo>
                  <a:pt x="674" y="2041"/>
                </a:lnTo>
                <a:lnTo>
                  <a:pt x="690" y="2034"/>
                </a:lnTo>
                <a:lnTo>
                  <a:pt x="706" y="2025"/>
                </a:lnTo>
                <a:lnTo>
                  <a:pt x="721" y="2013"/>
                </a:lnTo>
                <a:lnTo>
                  <a:pt x="736" y="1998"/>
                </a:lnTo>
                <a:lnTo>
                  <a:pt x="750" y="1983"/>
                </a:lnTo>
                <a:lnTo>
                  <a:pt x="762" y="1966"/>
                </a:lnTo>
                <a:lnTo>
                  <a:pt x="773" y="1950"/>
                </a:lnTo>
                <a:lnTo>
                  <a:pt x="781" y="1933"/>
                </a:lnTo>
                <a:lnTo>
                  <a:pt x="787" y="1917"/>
                </a:lnTo>
                <a:lnTo>
                  <a:pt x="789" y="1902"/>
                </a:lnTo>
                <a:lnTo>
                  <a:pt x="788" y="1889"/>
                </a:lnTo>
                <a:lnTo>
                  <a:pt x="783" y="1877"/>
                </a:lnTo>
                <a:lnTo>
                  <a:pt x="775" y="1867"/>
                </a:lnTo>
                <a:lnTo>
                  <a:pt x="764" y="1860"/>
                </a:lnTo>
                <a:lnTo>
                  <a:pt x="751" y="1855"/>
                </a:lnTo>
                <a:lnTo>
                  <a:pt x="740" y="1852"/>
                </a:lnTo>
                <a:lnTo>
                  <a:pt x="727" y="1851"/>
                </a:lnTo>
                <a:close/>
                <a:moveTo>
                  <a:pt x="893" y="1824"/>
                </a:moveTo>
                <a:lnTo>
                  <a:pt x="886" y="1825"/>
                </a:lnTo>
                <a:lnTo>
                  <a:pt x="880" y="1828"/>
                </a:lnTo>
                <a:lnTo>
                  <a:pt x="874" y="1831"/>
                </a:lnTo>
                <a:lnTo>
                  <a:pt x="870" y="1838"/>
                </a:lnTo>
                <a:lnTo>
                  <a:pt x="865" y="1847"/>
                </a:lnTo>
                <a:lnTo>
                  <a:pt x="861" y="1858"/>
                </a:lnTo>
                <a:lnTo>
                  <a:pt x="860" y="1868"/>
                </a:lnTo>
                <a:lnTo>
                  <a:pt x="862" y="1877"/>
                </a:lnTo>
                <a:lnTo>
                  <a:pt x="870" y="1887"/>
                </a:lnTo>
                <a:lnTo>
                  <a:pt x="881" y="1898"/>
                </a:lnTo>
                <a:lnTo>
                  <a:pt x="895" y="1909"/>
                </a:lnTo>
                <a:lnTo>
                  <a:pt x="914" y="1919"/>
                </a:lnTo>
                <a:lnTo>
                  <a:pt x="934" y="1929"/>
                </a:lnTo>
                <a:lnTo>
                  <a:pt x="956" y="1938"/>
                </a:lnTo>
                <a:lnTo>
                  <a:pt x="980" y="1944"/>
                </a:lnTo>
                <a:lnTo>
                  <a:pt x="994" y="1947"/>
                </a:lnTo>
                <a:lnTo>
                  <a:pt x="1006" y="1948"/>
                </a:lnTo>
                <a:lnTo>
                  <a:pt x="1014" y="1946"/>
                </a:lnTo>
                <a:lnTo>
                  <a:pt x="1020" y="1943"/>
                </a:lnTo>
                <a:lnTo>
                  <a:pt x="1024" y="1938"/>
                </a:lnTo>
                <a:lnTo>
                  <a:pt x="1025" y="1934"/>
                </a:lnTo>
                <a:lnTo>
                  <a:pt x="1025" y="1929"/>
                </a:lnTo>
                <a:lnTo>
                  <a:pt x="1024" y="1925"/>
                </a:lnTo>
                <a:lnTo>
                  <a:pt x="1024" y="1922"/>
                </a:lnTo>
                <a:lnTo>
                  <a:pt x="1023" y="1920"/>
                </a:lnTo>
                <a:lnTo>
                  <a:pt x="1015" y="1913"/>
                </a:lnTo>
                <a:lnTo>
                  <a:pt x="1003" y="1908"/>
                </a:lnTo>
                <a:lnTo>
                  <a:pt x="989" y="1904"/>
                </a:lnTo>
                <a:lnTo>
                  <a:pt x="972" y="1900"/>
                </a:lnTo>
                <a:lnTo>
                  <a:pt x="955" y="1896"/>
                </a:lnTo>
                <a:lnTo>
                  <a:pt x="939" y="1892"/>
                </a:lnTo>
                <a:lnTo>
                  <a:pt x="926" y="1889"/>
                </a:lnTo>
                <a:lnTo>
                  <a:pt x="915" y="1884"/>
                </a:lnTo>
                <a:lnTo>
                  <a:pt x="909" y="1878"/>
                </a:lnTo>
                <a:lnTo>
                  <a:pt x="905" y="1871"/>
                </a:lnTo>
                <a:lnTo>
                  <a:pt x="904" y="1861"/>
                </a:lnTo>
                <a:lnTo>
                  <a:pt x="905" y="1853"/>
                </a:lnTo>
                <a:lnTo>
                  <a:pt x="907" y="1845"/>
                </a:lnTo>
                <a:lnTo>
                  <a:pt x="908" y="1837"/>
                </a:lnTo>
                <a:lnTo>
                  <a:pt x="907" y="1831"/>
                </a:lnTo>
                <a:lnTo>
                  <a:pt x="904" y="1827"/>
                </a:lnTo>
                <a:lnTo>
                  <a:pt x="899" y="1824"/>
                </a:lnTo>
                <a:lnTo>
                  <a:pt x="893" y="1824"/>
                </a:lnTo>
                <a:close/>
                <a:moveTo>
                  <a:pt x="740" y="1762"/>
                </a:moveTo>
                <a:lnTo>
                  <a:pt x="727" y="1764"/>
                </a:lnTo>
                <a:lnTo>
                  <a:pt x="714" y="1767"/>
                </a:lnTo>
                <a:lnTo>
                  <a:pt x="701" y="1770"/>
                </a:lnTo>
                <a:lnTo>
                  <a:pt x="677" y="1781"/>
                </a:lnTo>
                <a:lnTo>
                  <a:pt x="664" y="1790"/>
                </a:lnTo>
                <a:lnTo>
                  <a:pt x="652" y="1797"/>
                </a:lnTo>
                <a:lnTo>
                  <a:pt x="639" y="1806"/>
                </a:lnTo>
                <a:lnTo>
                  <a:pt x="629" y="1814"/>
                </a:lnTo>
                <a:lnTo>
                  <a:pt x="620" y="1821"/>
                </a:lnTo>
                <a:lnTo>
                  <a:pt x="615" y="1827"/>
                </a:lnTo>
                <a:lnTo>
                  <a:pt x="609" y="1835"/>
                </a:lnTo>
                <a:lnTo>
                  <a:pt x="606" y="1844"/>
                </a:lnTo>
                <a:lnTo>
                  <a:pt x="604" y="1852"/>
                </a:lnTo>
                <a:lnTo>
                  <a:pt x="602" y="1861"/>
                </a:lnTo>
                <a:lnTo>
                  <a:pt x="619" y="1854"/>
                </a:lnTo>
                <a:lnTo>
                  <a:pt x="630" y="1849"/>
                </a:lnTo>
                <a:lnTo>
                  <a:pt x="644" y="1844"/>
                </a:lnTo>
                <a:lnTo>
                  <a:pt x="661" y="1838"/>
                </a:lnTo>
                <a:lnTo>
                  <a:pt x="679" y="1833"/>
                </a:lnTo>
                <a:lnTo>
                  <a:pt x="698" y="1828"/>
                </a:lnTo>
                <a:lnTo>
                  <a:pt x="719" y="1824"/>
                </a:lnTo>
                <a:lnTo>
                  <a:pt x="740" y="1822"/>
                </a:lnTo>
                <a:lnTo>
                  <a:pt x="762" y="1822"/>
                </a:lnTo>
                <a:lnTo>
                  <a:pt x="783" y="1823"/>
                </a:lnTo>
                <a:lnTo>
                  <a:pt x="781" y="1812"/>
                </a:lnTo>
                <a:lnTo>
                  <a:pt x="778" y="1800"/>
                </a:lnTo>
                <a:lnTo>
                  <a:pt x="775" y="1789"/>
                </a:lnTo>
                <a:lnTo>
                  <a:pt x="773" y="1779"/>
                </a:lnTo>
                <a:lnTo>
                  <a:pt x="767" y="1770"/>
                </a:lnTo>
                <a:lnTo>
                  <a:pt x="761" y="1766"/>
                </a:lnTo>
                <a:lnTo>
                  <a:pt x="751" y="1763"/>
                </a:lnTo>
                <a:lnTo>
                  <a:pt x="740" y="1762"/>
                </a:lnTo>
                <a:close/>
                <a:moveTo>
                  <a:pt x="362" y="1738"/>
                </a:moveTo>
                <a:lnTo>
                  <a:pt x="341" y="1739"/>
                </a:lnTo>
                <a:lnTo>
                  <a:pt x="323" y="1740"/>
                </a:lnTo>
                <a:lnTo>
                  <a:pt x="307" y="1743"/>
                </a:lnTo>
                <a:lnTo>
                  <a:pt x="293" y="1747"/>
                </a:lnTo>
                <a:lnTo>
                  <a:pt x="284" y="1751"/>
                </a:lnTo>
                <a:lnTo>
                  <a:pt x="274" y="1760"/>
                </a:lnTo>
                <a:lnTo>
                  <a:pt x="266" y="1771"/>
                </a:lnTo>
                <a:lnTo>
                  <a:pt x="261" y="1783"/>
                </a:lnTo>
                <a:lnTo>
                  <a:pt x="258" y="1795"/>
                </a:lnTo>
                <a:lnTo>
                  <a:pt x="257" y="1806"/>
                </a:lnTo>
                <a:lnTo>
                  <a:pt x="256" y="1815"/>
                </a:lnTo>
                <a:lnTo>
                  <a:pt x="256" y="1823"/>
                </a:lnTo>
                <a:lnTo>
                  <a:pt x="258" y="1818"/>
                </a:lnTo>
                <a:lnTo>
                  <a:pt x="261" y="1812"/>
                </a:lnTo>
                <a:lnTo>
                  <a:pt x="266" y="1806"/>
                </a:lnTo>
                <a:lnTo>
                  <a:pt x="271" y="1800"/>
                </a:lnTo>
                <a:lnTo>
                  <a:pt x="278" y="1794"/>
                </a:lnTo>
                <a:lnTo>
                  <a:pt x="287" y="1789"/>
                </a:lnTo>
                <a:lnTo>
                  <a:pt x="296" y="1786"/>
                </a:lnTo>
                <a:lnTo>
                  <a:pt x="308" y="1785"/>
                </a:lnTo>
                <a:lnTo>
                  <a:pt x="321" y="1789"/>
                </a:lnTo>
                <a:lnTo>
                  <a:pt x="332" y="1795"/>
                </a:lnTo>
                <a:lnTo>
                  <a:pt x="339" y="1801"/>
                </a:lnTo>
                <a:lnTo>
                  <a:pt x="343" y="1807"/>
                </a:lnTo>
                <a:lnTo>
                  <a:pt x="343" y="1813"/>
                </a:lnTo>
                <a:lnTo>
                  <a:pt x="341" y="1819"/>
                </a:lnTo>
                <a:lnTo>
                  <a:pt x="338" y="1823"/>
                </a:lnTo>
                <a:lnTo>
                  <a:pt x="289" y="1892"/>
                </a:lnTo>
                <a:lnTo>
                  <a:pt x="338" y="1915"/>
                </a:lnTo>
                <a:lnTo>
                  <a:pt x="352" y="1900"/>
                </a:lnTo>
                <a:lnTo>
                  <a:pt x="364" y="1885"/>
                </a:lnTo>
                <a:lnTo>
                  <a:pt x="375" y="1872"/>
                </a:lnTo>
                <a:lnTo>
                  <a:pt x="387" y="1861"/>
                </a:lnTo>
                <a:lnTo>
                  <a:pt x="401" y="1850"/>
                </a:lnTo>
                <a:lnTo>
                  <a:pt x="421" y="1839"/>
                </a:lnTo>
                <a:lnTo>
                  <a:pt x="431" y="1838"/>
                </a:lnTo>
                <a:lnTo>
                  <a:pt x="440" y="1837"/>
                </a:lnTo>
                <a:lnTo>
                  <a:pt x="449" y="1839"/>
                </a:lnTo>
                <a:lnTo>
                  <a:pt x="459" y="1845"/>
                </a:lnTo>
                <a:lnTo>
                  <a:pt x="470" y="1854"/>
                </a:lnTo>
                <a:lnTo>
                  <a:pt x="477" y="1861"/>
                </a:lnTo>
                <a:lnTo>
                  <a:pt x="481" y="1870"/>
                </a:lnTo>
                <a:lnTo>
                  <a:pt x="485" y="1879"/>
                </a:lnTo>
                <a:lnTo>
                  <a:pt x="487" y="1889"/>
                </a:lnTo>
                <a:lnTo>
                  <a:pt x="486" y="1898"/>
                </a:lnTo>
                <a:lnTo>
                  <a:pt x="484" y="1907"/>
                </a:lnTo>
                <a:lnTo>
                  <a:pt x="478" y="1916"/>
                </a:lnTo>
                <a:lnTo>
                  <a:pt x="470" y="1922"/>
                </a:lnTo>
                <a:lnTo>
                  <a:pt x="458" y="1927"/>
                </a:lnTo>
                <a:lnTo>
                  <a:pt x="447" y="1927"/>
                </a:lnTo>
                <a:lnTo>
                  <a:pt x="437" y="1925"/>
                </a:lnTo>
                <a:lnTo>
                  <a:pt x="428" y="1920"/>
                </a:lnTo>
                <a:lnTo>
                  <a:pt x="422" y="1911"/>
                </a:lnTo>
                <a:lnTo>
                  <a:pt x="416" y="1902"/>
                </a:lnTo>
                <a:lnTo>
                  <a:pt x="412" y="1892"/>
                </a:lnTo>
                <a:lnTo>
                  <a:pt x="410" y="1894"/>
                </a:lnTo>
                <a:lnTo>
                  <a:pt x="406" y="1899"/>
                </a:lnTo>
                <a:lnTo>
                  <a:pt x="401" y="1905"/>
                </a:lnTo>
                <a:lnTo>
                  <a:pt x="398" y="1912"/>
                </a:lnTo>
                <a:lnTo>
                  <a:pt x="396" y="1921"/>
                </a:lnTo>
                <a:lnTo>
                  <a:pt x="395" y="1930"/>
                </a:lnTo>
                <a:lnTo>
                  <a:pt x="398" y="1939"/>
                </a:lnTo>
                <a:lnTo>
                  <a:pt x="404" y="1949"/>
                </a:lnTo>
                <a:lnTo>
                  <a:pt x="415" y="1957"/>
                </a:lnTo>
                <a:lnTo>
                  <a:pt x="425" y="1961"/>
                </a:lnTo>
                <a:lnTo>
                  <a:pt x="439" y="1965"/>
                </a:lnTo>
                <a:lnTo>
                  <a:pt x="455" y="1967"/>
                </a:lnTo>
                <a:lnTo>
                  <a:pt x="471" y="1968"/>
                </a:lnTo>
                <a:lnTo>
                  <a:pt x="489" y="1968"/>
                </a:lnTo>
                <a:lnTo>
                  <a:pt x="508" y="1967"/>
                </a:lnTo>
                <a:lnTo>
                  <a:pt x="526" y="1964"/>
                </a:lnTo>
                <a:lnTo>
                  <a:pt x="544" y="1960"/>
                </a:lnTo>
                <a:lnTo>
                  <a:pt x="561" y="1954"/>
                </a:lnTo>
                <a:lnTo>
                  <a:pt x="575" y="1947"/>
                </a:lnTo>
                <a:lnTo>
                  <a:pt x="587" y="1938"/>
                </a:lnTo>
                <a:lnTo>
                  <a:pt x="596" y="1927"/>
                </a:lnTo>
                <a:lnTo>
                  <a:pt x="601" y="1914"/>
                </a:lnTo>
                <a:lnTo>
                  <a:pt x="602" y="1900"/>
                </a:lnTo>
                <a:lnTo>
                  <a:pt x="599" y="1895"/>
                </a:lnTo>
                <a:lnTo>
                  <a:pt x="592" y="1891"/>
                </a:lnTo>
                <a:lnTo>
                  <a:pt x="581" y="1886"/>
                </a:lnTo>
                <a:lnTo>
                  <a:pt x="568" y="1882"/>
                </a:lnTo>
                <a:lnTo>
                  <a:pt x="554" y="1877"/>
                </a:lnTo>
                <a:lnTo>
                  <a:pt x="538" y="1872"/>
                </a:lnTo>
                <a:lnTo>
                  <a:pt x="524" y="1867"/>
                </a:lnTo>
                <a:lnTo>
                  <a:pt x="511" y="1861"/>
                </a:lnTo>
                <a:lnTo>
                  <a:pt x="526" y="1851"/>
                </a:lnTo>
                <a:lnTo>
                  <a:pt x="536" y="1847"/>
                </a:lnTo>
                <a:lnTo>
                  <a:pt x="543" y="1842"/>
                </a:lnTo>
                <a:lnTo>
                  <a:pt x="550" y="1837"/>
                </a:lnTo>
                <a:lnTo>
                  <a:pt x="554" y="1831"/>
                </a:lnTo>
                <a:lnTo>
                  <a:pt x="553" y="1823"/>
                </a:lnTo>
                <a:lnTo>
                  <a:pt x="543" y="1806"/>
                </a:lnTo>
                <a:lnTo>
                  <a:pt x="530" y="1790"/>
                </a:lnTo>
                <a:lnTo>
                  <a:pt x="513" y="1776"/>
                </a:lnTo>
                <a:lnTo>
                  <a:pt x="495" y="1765"/>
                </a:lnTo>
                <a:lnTo>
                  <a:pt x="474" y="1757"/>
                </a:lnTo>
                <a:lnTo>
                  <a:pt x="452" y="1749"/>
                </a:lnTo>
                <a:lnTo>
                  <a:pt x="429" y="1744"/>
                </a:lnTo>
                <a:lnTo>
                  <a:pt x="406" y="1740"/>
                </a:lnTo>
                <a:lnTo>
                  <a:pt x="383" y="1739"/>
                </a:lnTo>
                <a:lnTo>
                  <a:pt x="362" y="1738"/>
                </a:lnTo>
                <a:close/>
                <a:moveTo>
                  <a:pt x="589" y="1671"/>
                </a:moveTo>
                <a:lnTo>
                  <a:pt x="583" y="1674"/>
                </a:lnTo>
                <a:lnTo>
                  <a:pt x="575" y="1680"/>
                </a:lnTo>
                <a:lnTo>
                  <a:pt x="565" y="1686"/>
                </a:lnTo>
                <a:lnTo>
                  <a:pt x="554" y="1694"/>
                </a:lnTo>
                <a:lnTo>
                  <a:pt x="543" y="1702"/>
                </a:lnTo>
                <a:lnTo>
                  <a:pt x="532" y="1710"/>
                </a:lnTo>
                <a:lnTo>
                  <a:pt x="521" y="1718"/>
                </a:lnTo>
                <a:lnTo>
                  <a:pt x="511" y="1724"/>
                </a:lnTo>
                <a:lnTo>
                  <a:pt x="513" y="1727"/>
                </a:lnTo>
                <a:lnTo>
                  <a:pt x="518" y="1733"/>
                </a:lnTo>
                <a:lnTo>
                  <a:pt x="523" y="1740"/>
                </a:lnTo>
                <a:lnTo>
                  <a:pt x="532" y="1747"/>
                </a:lnTo>
                <a:lnTo>
                  <a:pt x="542" y="1755"/>
                </a:lnTo>
                <a:lnTo>
                  <a:pt x="553" y="1762"/>
                </a:lnTo>
                <a:lnTo>
                  <a:pt x="565" y="1768"/>
                </a:lnTo>
                <a:lnTo>
                  <a:pt x="579" y="1772"/>
                </a:lnTo>
                <a:lnTo>
                  <a:pt x="595" y="1773"/>
                </a:lnTo>
                <a:lnTo>
                  <a:pt x="610" y="1770"/>
                </a:lnTo>
                <a:lnTo>
                  <a:pt x="627" y="1762"/>
                </a:lnTo>
                <a:lnTo>
                  <a:pt x="626" y="1760"/>
                </a:lnTo>
                <a:lnTo>
                  <a:pt x="621" y="1743"/>
                </a:lnTo>
                <a:lnTo>
                  <a:pt x="618" y="1731"/>
                </a:lnTo>
                <a:lnTo>
                  <a:pt x="614" y="1718"/>
                </a:lnTo>
                <a:lnTo>
                  <a:pt x="609" y="1705"/>
                </a:lnTo>
                <a:lnTo>
                  <a:pt x="606" y="1692"/>
                </a:lnTo>
                <a:lnTo>
                  <a:pt x="601" y="1682"/>
                </a:lnTo>
                <a:lnTo>
                  <a:pt x="597" y="1674"/>
                </a:lnTo>
                <a:lnTo>
                  <a:pt x="594" y="1671"/>
                </a:lnTo>
                <a:lnTo>
                  <a:pt x="589" y="1671"/>
                </a:lnTo>
                <a:close/>
                <a:moveTo>
                  <a:pt x="915" y="1643"/>
                </a:moveTo>
                <a:lnTo>
                  <a:pt x="907" y="1646"/>
                </a:lnTo>
                <a:lnTo>
                  <a:pt x="902" y="1651"/>
                </a:lnTo>
                <a:lnTo>
                  <a:pt x="898" y="1658"/>
                </a:lnTo>
                <a:lnTo>
                  <a:pt x="897" y="1665"/>
                </a:lnTo>
                <a:lnTo>
                  <a:pt x="898" y="1672"/>
                </a:lnTo>
                <a:lnTo>
                  <a:pt x="901" y="1676"/>
                </a:lnTo>
                <a:lnTo>
                  <a:pt x="906" y="1678"/>
                </a:lnTo>
                <a:lnTo>
                  <a:pt x="916" y="1680"/>
                </a:lnTo>
                <a:lnTo>
                  <a:pt x="929" y="1680"/>
                </a:lnTo>
                <a:lnTo>
                  <a:pt x="944" y="1682"/>
                </a:lnTo>
                <a:lnTo>
                  <a:pt x="960" y="1684"/>
                </a:lnTo>
                <a:lnTo>
                  <a:pt x="976" y="1685"/>
                </a:lnTo>
                <a:lnTo>
                  <a:pt x="990" y="1686"/>
                </a:lnTo>
                <a:lnTo>
                  <a:pt x="985" y="1679"/>
                </a:lnTo>
                <a:lnTo>
                  <a:pt x="981" y="1670"/>
                </a:lnTo>
                <a:lnTo>
                  <a:pt x="976" y="1663"/>
                </a:lnTo>
                <a:lnTo>
                  <a:pt x="970" y="1659"/>
                </a:lnTo>
                <a:lnTo>
                  <a:pt x="964" y="1657"/>
                </a:lnTo>
                <a:lnTo>
                  <a:pt x="956" y="1653"/>
                </a:lnTo>
                <a:lnTo>
                  <a:pt x="946" y="1649"/>
                </a:lnTo>
                <a:lnTo>
                  <a:pt x="935" y="1647"/>
                </a:lnTo>
                <a:lnTo>
                  <a:pt x="925" y="1644"/>
                </a:lnTo>
                <a:lnTo>
                  <a:pt x="915" y="1643"/>
                </a:lnTo>
                <a:close/>
                <a:moveTo>
                  <a:pt x="517" y="1641"/>
                </a:moveTo>
                <a:lnTo>
                  <a:pt x="508" y="1641"/>
                </a:lnTo>
                <a:lnTo>
                  <a:pt x="496" y="1641"/>
                </a:lnTo>
                <a:lnTo>
                  <a:pt x="479" y="1642"/>
                </a:lnTo>
                <a:lnTo>
                  <a:pt x="461" y="1643"/>
                </a:lnTo>
                <a:lnTo>
                  <a:pt x="441" y="1645"/>
                </a:lnTo>
                <a:lnTo>
                  <a:pt x="402" y="1647"/>
                </a:lnTo>
                <a:lnTo>
                  <a:pt x="385" y="1647"/>
                </a:lnTo>
                <a:lnTo>
                  <a:pt x="371" y="1648"/>
                </a:lnTo>
                <a:lnTo>
                  <a:pt x="383" y="1659"/>
                </a:lnTo>
                <a:lnTo>
                  <a:pt x="392" y="1667"/>
                </a:lnTo>
                <a:lnTo>
                  <a:pt x="403" y="1674"/>
                </a:lnTo>
                <a:lnTo>
                  <a:pt x="415" y="1684"/>
                </a:lnTo>
                <a:lnTo>
                  <a:pt x="427" y="1691"/>
                </a:lnTo>
                <a:lnTo>
                  <a:pt x="438" y="1699"/>
                </a:lnTo>
                <a:lnTo>
                  <a:pt x="449" y="1706"/>
                </a:lnTo>
                <a:lnTo>
                  <a:pt x="457" y="1710"/>
                </a:lnTo>
                <a:lnTo>
                  <a:pt x="466" y="1707"/>
                </a:lnTo>
                <a:lnTo>
                  <a:pt x="477" y="1704"/>
                </a:lnTo>
                <a:lnTo>
                  <a:pt x="488" y="1698"/>
                </a:lnTo>
                <a:lnTo>
                  <a:pt x="499" y="1689"/>
                </a:lnTo>
                <a:lnTo>
                  <a:pt x="506" y="1672"/>
                </a:lnTo>
                <a:lnTo>
                  <a:pt x="510" y="1663"/>
                </a:lnTo>
                <a:lnTo>
                  <a:pt x="514" y="1654"/>
                </a:lnTo>
                <a:lnTo>
                  <a:pt x="517" y="1647"/>
                </a:lnTo>
                <a:lnTo>
                  <a:pt x="519" y="1642"/>
                </a:lnTo>
                <a:lnTo>
                  <a:pt x="520" y="1641"/>
                </a:lnTo>
                <a:lnTo>
                  <a:pt x="517" y="1641"/>
                </a:lnTo>
                <a:close/>
                <a:moveTo>
                  <a:pt x="737" y="1636"/>
                </a:moveTo>
                <a:lnTo>
                  <a:pt x="718" y="1638"/>
                </a:lnTo>
                <a:lnTo>
                  <a:pt x="707" y="1642"/>
                </a:lnTo>
                <a:lnTo>
                  <a:pt x="696" y="1647"/>
                </a:lnTo>
                <a:lnTo>
                  <a:pt x="687" y="1655"/>
                </a:lnTo>
                <a:lnTo>
                  <a:pt x="679" y="1663"/>
                </a:lnTo>
                <a:lnTo>
                  <a:pt x="674" y="1673"/>
                </a:lnTo>
                <a:lnTo>
                  <a:pt x="671" y="1683"/>
                </a:lnTo>
                <a:lnTo>
                  <a:pt x="670" y="1694"/>
                </a:lnTo>
                <a:lnTo>
                  <a:pt x="674" y="1704"/>
                </a:lnTo>
                <a:lnTo>
                  <a:pt x="681" y="1714"/>
                </a:lnTo>
                <a:lnTo>
                  <a:pt x="693" y="1724"/>
                </a:lnTo>
                <a:lnTo>
                  <a:pt x="686" y="1713"/>
                </a:lnTo>
                <a:lnTo>
                  <a:pt x="683" y="1704"/>
                </a:lnTo>
                <a:lnTo>
                  <a:pt x="682" y="1696"/>
                </a:lnTo>
                <a:lnTo>
                  <a:pt x="684" y="1691"/>
                </a:lnTo>
                <a:lnTo>
                  <a:pt x="687" y="1686"/>
                </a:lnTo>
                <a:lnTo>
                  <a:pt x="691" y="1683"/>
                </a:lnTo>
                <a:lnTo>
                  <a:pt x="696" y="1680"/>
                </a:lnTo>
                <a:lnTo>
                  <a:pt x="706" y="1674"/>
                </a:lnTo>
                <a:lnTo>
                  <a:pt x="717" y="1673"/>
                </a:lnTo>
                <a:lnTo>
                  <a:pt x="729" y="1674"/>
                </a:lnTo>
                <a:lnTo>
                  <a:pt x="740" y="1675"/>
                </a:lnTo>
                <a:lnTo>
                  <a:pt x="749" y="1678"/>
                </a:lnTo>
                <a:lnTo>
                  <a:pt x="756" y="1680"/>
                </a:lnTo>
                <a:lnTo>
                  <a:pt x="763" y="1684"/>
                </a:lnTo>
                <a:lnTo>
                  <a:pt x="762" y="1699"/>
                </a:lnTo>
                <a:lnTo>
                  <a:pt x="762" y="1711"/>
                </a:lnTo>
                <a:lnTo>
                  <a:pt x="767" y="1721"/>
                </a:lnTo>
                <a:lnTo>
                  <a:pt x="773" y="1729"/>
                </a:lnTo>
                <a:lnTo>
                  <a:pt x="787" y="1743"/>
                </a:lnTo>
                <a:lnTo>
                  <a:pt x="796" y="1750"/>
                </a:lnTo>
                <a:lnTo>
                  <a:pt x="805" y="1757"/>
                </a:lnTo>
                <a:lnTo>
                  <a:pt x="812" y="1765"/>
                </a:lnTo>
                <a:lnTo>
                  <a:pt x="818" y="1774"/>
                </a:lnTo>
                <a:lnTo>
                  <a:pt x="823" y="1786"/>
                </a:lnTo>
                <a:lnTo>
                  <a:pt x="825" y="1801"/>
                </a:lnTo>
                <a:lnTo>
                  <a:pt x="833" y="1800"/>
                </a:lnTo>
                <a:lnTo>
                  <a:pt x="843" y="1798"/>
                </a:lnTo>
                <a:lnTo>
                  <a:pt x="854" y="1796"/>
                </a:lnTo>
                <a:lnTo>
                  <a:pt x="864" y="1793"/>
                </a:lnTo>
                <a:lnTo>
                  <a:pt x="873" y="1790"/>
                </a:lnTo>
                <a:lnTo>
                  <a:pt x="880" y="1784"/>
                </a:lnTo>
                <a:lnTo>
                  <a:pt x="883" y="1777"/>
                </a:lnTo>
                <a:lnTo>
                  <a:pt x="886" y="1764"/>
                </a:lnTo>
                <a:lnTo>
                  <a:pt x="887" y="1750"/>
                </a:lnTo>
                <a:lnTo>
                  <a:pt x="886" y="1735"/>
                </a:lnTo>
                <a:lnTo>
                  <a:pt x="882" y="1720"/>
                </a:lnTo>
                <a:lnTo>
                  <a:pt x="876" y="1711"/>
                </a:lnTo>
                <a:lnTo>
                  <a:pt x="867" y="1701"/>
                </a:lnTo>
                <a:lnTo>
                  <a:pt x="856" y="1690"/>
                </a:lnTo>
                <a:lnTo>
                  <a:pt x="843" y="1680"/>
                </a:lnTo>
                <a:lnTo>
                  <a:pt x="831" y="1670"/>
                </a:lnTo>
                <a:lnTo>
                  <a:pt x="818" y="1662"/>
                </a:lnTo>
                <a:lnTo>
                  <a:pt x="808" y="1656"/>
                </a:lnTo>
                <a:lnTo>
                  <a:pt x="793" y="1648"/>
                </a:lnTo>
                <a:lnTo>
                  <a:pt x="775" y="1641"/>
                </a:lnTo>
                <a:lnTo>
                  <a:pt x="756" y="1637"/>
                </a:lnTo>
                <a:lnTo>
                  <a:pt x="737" y="1636"/>
                </a:lnTo>
                <a:close/>
                <a:moveTo>
                  <a:pt x="289" y="1557"/>
                </a:moveTo>
                <a:lnTo>
                  <a:pt x="338" y="1625"/>
                </a:lnTo>
                <a:lnTo>
                  <a:pt x="366" y="1622"/>
                </a:lnTo>
                <a:lnTo>
                  <a:pt x="389" y="1617"/>
                </a:lnTo>
                <a:lnTo>
                  <a:pt x="411" y="1610"/>
                </a:lnTo>
                <a:lnTo>
                  <a:pt x="429" y="1600"/>
                </a:lnTo>
                <a:lnTo>
                  <a:pt x="445" y="1587"/>
                </a:lnTo>
                <a:lnTo>
                  <a:pt x="289" y="1557"/>
                </a:lnTo>
                <a:close/>
                <a:moveTo>
                  <a:pt x="247" y="1427"/>
                </a:moveTo>
                <a:lnTo>
                  <a:pt x="272" y="1511"/>
                </a:lnTo>
                <a:lnTo>
                  <a:pt x="363" y="1511"/>
                </a:lnTo>
                <a:lnTo>
                  <a:pt x="363" y="1496"/>
                </a:lnTo>
                <a:lnTo>
                  <a:pt x="247" y="1427"/>
                </a:lnTo>
                <a:close/>
                <a:moveTo>
                  <a:pt x="826" y="1425"/>
                </a:moveTo>
                <a:lnTo>
                  <a:pt x="816" y="1426"/>
                </a:lnTo>
                <a:lnTo>
                  <a:pt x="805" y="1427"/>
                </a:lnTo>
                <a:lnTo>
                  <a:pt x="783" y="1433"/>
                </a:lnTo>
                <a:lnTo>
                  <a:pt x="773" y="1437"/>
                </a:lnTo>
                <a:lnTo>
                  <a:pt x="763" y="1442"/>
                </a:lnTo>
                <a:lnTo>
                  <a:pt x="755" y="1449"/>
                </a:lnTo>
                <a:lnTo>
                  <a:pt x="748" y="1457"/>
                </a:lnTo>
                <a:lnTo>
                  <a:pt x="743" y="1468"/>
                </a:lnTo>
                <a:lnTo>
                  <a:pt x="741" y="1481"/>
                </a:lnTo>
                <a:lnTo>
                  <a:pt x="742" y="1496"/>
                </a:lnTo>
                <a:lnTo>
                  <a:pt x="747" y="1507"/>
                </a:lnTo>
                <a:lnTo>
                  <a:pt x="753" y="1515"/>
                </a:lnTo>
                <a:lnTo>
                  <a:pt x="762" y="1521"/>
                </a:lnTo>
                <a:lnTo>
                  <a:pt x="771" y="1524"/>
                </a:lnTo>
                <a:lnTo>
                  <a:pt x="781" y="1526"/>
                </a:lnTo>
                <a:lnTo>
                  <a:pt x="790" y="1526"/>
                </a:lnTo>
                <a:lnTo>
                  <a:pt x="800" y="1526"/>
                </a:lnTo>
                <a:lnTo>
                  <a:pt x="799" y="1525"/>
                </a:lnTo>
                <a:lnTo>
                  <a:pt x="796" y="1521"/>
                </a:lnTo>
                <a:lnTo>
                  <a:pt x="794" y="1515"/>
                </a:lnTo>
                <a:lnTo>
                  <a:pt x="793" y="1507"/>
                </a:lnTo>
                <a:lnTo>
                  <a:pt x="794" y="1498"/>
                </a:lnTo>
                <a:lnTo>
                  <a:pt x="800" y="1488"/>
                </a:lnTo>
                <a:lnTo>
                  <a:pt x="808" y="1481"/>
                </a:lnTo>
                <a:lnTo>
                  <a:pt x="817" y="1476"/>
                </a:lnTo>
                <a:lnTo>
                  <a:pt x="827" y="1473"/>
                </a:lnTo>
                <a:lnTo>
                  <a:pt x="838" y="1473"/>
                </a:lnTo>
                <a:lnTo>
                  <a:pt x="849" y="1477"/>
                </a:lnTo>
                <a:lnTo>
                  <a:pt x="858" y="1482"/>
                </a:lnTo>
                <a:lnTo>
                  <a:pt x="866" y="1493"/>
                </a:lnTo>
                <a:lnTo>
                  <a:pt x="873" y="1510"/>
                </a:lnTo>
                <a:lnTo>
                  <a:pt x="875" y="1527"/>
                </a:lnTo>
                <a:lnTo>
                  <a:pt x="871" y="1543"/>
                </a:lnTo>
                <a:lnTo>
                  <a:pt x="864" y="1558"/>
                </a:lnTo>
                <a:lnTo>
                  <a:pt x="852" y="1571"/>
                </a:lnTo>
                <a:lnTo>
                  <a:pt x="837" y="1581"/>
                </a:lnTo>
                <a:lnTo>
                  <a:pt x="819" y="1589"/>
                </a:lnTo>
                <a:lnTo>
                  <a:pt x="801" y="1594"/>
                </a:lnTo>
                <a:lnTo>
                  <a:pt x="781" y="1596"/>
                </a:lnTo>
                <a:lnTo>
                  <a:pt x="762" y="1593"/>
                </a:lnTo>
                <a:lnTo>
                  <a:pt x="742" y="1587"/>
                </a:lnTo>
                <a:lnTo>
                  <a:pt x="729" y="1581"/>
                </a:lnTo>
                <a:lnTo>
                  <a:pt x="720" y="1575"/>
                </a:lnTo>
                <a:lnTo>
                  <a:pt x="707" y="1562"/>
                </a:lnTo>
                <a:lnTo>
                  <a:pt x="701" y="1553"/>
                </a:lnTo>
                <a:lnTo>
                  <a:pt x="693" y="1542"/>
                </a:lnTo>
                <a:lnTo>
                  <a:pt x="685" y="1527"/>
                </a:lnTo>
                <a:lnTo>
                  <a:pt x="680" y="1515"/>
                </a:lnTo>
                <a:lnTo>
                  <a:pt x="679" y="1503"/>
                </a:lnTo>
                <a:lnTo>
                  <a:pt x="681" y="1492"/>
                </a:lnTo>
                <a:lnTo>
                  <a:pt x="692" y="1459"/>
                </a:lnTo>
                <a:lnTo>
                  <a:pt x="694" y="1447"/>
                </a:lnTo>
                <a:lnTo>
                  <a:pt x="693" y="1435"/>
                </a:lnTo>
                <a:lnTo>
                  <a:pt x="668" y="1445"/>
                </a:lnTo>
                <a:lnTo>
                  <a:pt x="643" y="1456"/>
                </a:lnTo>
                <a:lnTo>
                  <a:pt x="619" y="1467"/>
                </a:lnTo>
                <a:lnTo>
                  <a:pt x="595" y="1477"/>
                </a:lnTo>
                <a:lnTo>
                  <a:pt x="567" y="1487"/>
                </a:lnTo>
                <a:lnTo>
                  <a:pt x="536" y="1496"/>
                </a:lnTo>
                <a:lnTo>
                  <a:pt x="571" y="1521"/>
                </a:lnTo>
                <a:lnTo>
                  <a:pt x="606" y="1544"/>
                </a:lnTo>
                <a:lnTo>
                  <a:pt x="641" y="1564"/>
                </a:lnTo>
                <a:lnTo>
                  <a:pt x="679" y="1582"/>
                </a:lnTo>
                <a:lnTo>
                  <a:pt x="718" y="1597"/>
                </a:lnTo>
                <a:lnTo>
                  <a:pt x="759" y="1608"/>
                </a:lnTo>
                <a:lnTo>
                  <a:pt x="803" y="1617"/>
                </a:lnTo>
                <a:lnTo>
                  <a:pt x="849" y="1623"/>
                </a:lnTo>
                <a:lnTo>
                  <a:pt x="899" y="1625"/>
                </a:lnTo>
                <a:lnTo>
                  <a:pt x="899" y="1587"/>
                </a:lnTo>
                <a:lnTo>
                  <a:pt x="906" y="1587"/>
                </a:lnTo>
                <a:lnTo>
                  <a:pt x="915" y="1589"/>
                </a:lnTo>
                <a:lnTo>
                  <a:pt x="924" y="1591"/>
                </a:lnTo>
                <a:lnTo>
                  <a:pt x="933" y="1593"/>
                </a:lnTo>
                <a:lnTo>
                  <a:pt x="941" y="1594"/>
                </a:lnTo>
                <a:lnTo>
                  <a:pt x="948" y="1594"/>
                </a:lnTo>
                <a:lnTo>
                  <a:pt x="956" y="1592"/>
                </a:lnTo>
                <a:lnTo>
                  <a:pt x="961" y="1587"/>
                </a:lnTo>
                <a:lnTo>
                  <a:pt x="965" y="1580"/>
                </a:lnTo>
                <a:lnTo>
                  <a:pt x="967" y="1568"/>
                </a:lnTo>
                <a:lnTo>
                  <a:pt x="967" y="1553"/>
                </a:lnTo>
                <a:lnTo>
                  <a:pt x="965" y="1537"/>
                </a:lnTo>
                <a:lnTo>
                  <a:pt x="962" y="1521"/>
                </a:lnTo>
                <a:lnTo>
                  <a:pt x="957" y="1503"/>
                </a:lnTo>
                <a:lnTo>
                  <a:pt x="950" y="1487"/>
                </a:lnTo>
                <a:lnTo>
                  <a:pt x="943" y="1471"/>
                </a:lnTo>
                <a:lnTo>
                  <a:pt x="934" y="1459"/>
                </a:lnTo>
                <a:lnTo>
                  <a:pt x="924" y="1450"/>
                </a:lnTo>
                <a:lnTo>
                  <a:pt x="913" y="1444"/>
                </a:lnTo>
                <a:lnTo>
                  <a:pt x="898" y="1438"/>
                </a:lnTo>
                <a:lnTo>
                  <a:pt x="882" y="1432"/>
                </a:lnTo>
                <a:lnTo>
                  <a:pt x="863" y="1427"/>
                </a:lnTo>
                <a:lnTo>
                  <a:pt x="844" y="1425"/>
                </a:lnTo>
                <a:lnTo>
                  <a:pt x="826" y="1425"/>
                </a:lnTo>
                <a:close/>
                <a:moveTo>
                  <a:pt x="454" y="1374"/>
                </a:moveTo>
                <a:lnTo>
                  <a:pt x="495" y="1466"/>
                </a:lnTo>
                <a:lnTo>
                  <a:pt x="619" y="1389"/>
                </a:lnTo>
                <a:lnTo>
                  <a:pt x="619" y="1382"/>
                </a:lnTo>
                <a:lnTo>
                  <a:pt x="454" y="1374"/>
                </a:lnTo>
                <a:close/>
                <a:moveTo>
                  <a:pt x="734" y="1260"/>
                </a:moveTo>
                <a:lnTo>
                  <a:pt x="747" y="1280"/>
                </a:lnTo>
                <a:lnTo>
                  <a:pt x="763" y="1297"/>
                </a:lnTo>
                <a:lnTo>
                  <a:pt x="781" y="1312"/>
                </a:lnTo>
                <a:lnTo>
                  <a:pt x="801" y="1326"/>
                </a:lnTo>
                <a:lnTo>
                  <a:pt x="822" y="1339"/>
                </a:lnTo>
                <a:lnTo>
                  <a:pt x="866" y="1361"/>
                </a:lnTo>
                <a:lnTo>
                  <a:pt x="889" y="1371"/>
                </a:lnTo>
                <a:lnTo>
                  <a:pt x="911" y="1382"/>
                </a:lnTo>
                <a:lnTo>
                  <a:pt x="932" y="1394"/>
                </a:lnTo>
                <a:lnTo>
                  <a:pt x="953" y="1407"/>
                </a:lnTo>
                <a:lnTo>
                  <a:pt x="971" y="1422"/>
                </a:lnTo>
                <a:lnTo>
                  <a:pt x="989" y="1439"/>
                </a:lnTo>
                <a:lnTo>
                  <a:pt x="1002" y="1459"/>
                </a:lnTo>
                <a:lnTo>
                  <a:pt x="1014" y="1481"/>
                </a:lnTo>
                <a:lnTo>
                  <a:pt x="1023" y="1481"/>
                </a:lnTo>
                <a:lnTo>
                  <a:pt x="1031" y="1260"/>
                </a:lnTo>
                <a:lnTo>
                  <a:pt x="989" y="1268"/>
                </a:lnTo>
                <a:lnTo>
                  <a:pt x="948" y="1271"/>
                </a:lnTo>
                <a:lnTo>
                  <a:pt x="908" y="1272"/>
                </a:lnTo>
                <a:lnTo>
                  <a:pt x="868" y="1270"/>
                </a:lnTo>
                <a:lnTo>
                  <a:pt x="826" y="1267"/>
                </a:lnTo>
                <a:lnTo>
                  <a:pt x="782" y="1263"/>
                </a:lnTo>
                <a:lnTo>
                  <a:pt x="734" y="1260"/>
                </a:lnTo>
                <a:close/>
                <a:moveTo>
                  <a:pt x="429" y="1245"/>
                </a:moveTo>
                <a:lnTo>
                  <a:pt x="437" y="1351"/>
                </a:lnTo>
                <a:lnTo>
                  <a:pt x="553" y="1306"/>
                </a:lnTo>
                <a:lnTo>
                  <a:pt x="429" y="1245"/>
                </a:lnTo>
                <a:close/>
                <a:moveTo>
                  <a:pt x="223" y="1245"/>
                </a:moveTo>
                <a:lnTo>
                  <a:pt x="247" y="1405"/>
                </a:lnTo>
                <a:lnTo>
                  <a:pt x="355" y="1435"/>
                </a:lnTo>
                <a:lnTo>
                  <a:pt x="338" y="1420"/>
                </a:lnTo>
                <a:lnTo>
                  <a:pt x="223" y="1245"/>
                </a:lnTo>
                <a:close/>
                <a:moveTo>
                  <a:pt x="1014" y="1176"/>
                </a:moveTo>
                <a:lnTo>
                  <a:pt x="998" y="1191"/>
                </a:lnTo>
                <a:lnTo>
                  <a:pt x="980" y="1201"/>
                </a:lnTo>
                <a:lnTo>
                  <a:pt x="959" y="1208"/>
                </a:lnTo>
                <a:lnTo>
                  <a:pt x="937" y="1213"/>
                </a:lnTo>
                <a:lnTo>
                  <a:pt x="915" y="1215"/>
                </a:lnTo>
                <a:lnTo>
                  <a:pt x="891" y="1216"/>
                </a:lnTo>
                <a:lnTo>
                  <a:pt x="866" y="1217"/>
                </a:lnTo>
                <a:lnTo>
                  <a:pt x="814" y="1217"/>
                </a:lnTo>
                <a:lnTo>
                  <a:pt x="786" y="1218"/>
                </a:lnTo>
                <a:lnTo>
                  <a:pt x="759" y="1222"/>
                </a:lnTo>
                <a:lnTo>
                  <a:pt x="762" y="1223"/>
                </a:lnTo>
                <a:lnTo>
                  <a:pt x="768" y="1224"/>
                </a:lnTo>
                <a:lnTo>
                  <a:pt x="779" y="1226"/>
                </a:lnTo>
                <a:lnTo>
                  <a:pt x="793" y="1229"/>
                </a:lnTo>
                <a:lnTo>
                  <a:pt x="809" y="1231"/>
                </a:lnTo>
                <a:lnTo>
                  <a:pt x="828" y="1234"/>
                </a:lnTo>
                <a:lnTo>
                  <a:pt x="849" y="1235"/>
                </a:lnTo>
                <a:lnTo>
                  <a:pt x="871" y="1237"/>
                </a:lnTo>
                <a:lnTo>
                  <a:pt x="893" y="1237"/>
                </a:lnTo>
                <a:lnTo>
                  <a:pt x="915" y="1235"/>
                </a:lnTo>
                <a:lnTo>
                  <a:pt x="938" y="1233"/>
                </a:lnTo>
                <a:lnTo>
                  <a:pt x="959" y="1228"/>
                </a:lnTo>
                <a:lnTo>
                  <a:pt x="979" y="1221"/>
                </a:lnTo>
                <a:lnTo>
                  <a:pt x="996" y="1212"/>
                </a:lnTo>
                <a:lnTo>
                  <a:pt x="1011" y="1199"/>
                </a:lnTo>
                <a:lnTo>
                  <a:pt x="1023" y="1184"/>
                </a:lnTo>
                <a:lnTo>
                  <a:pt x="1014" y="1176"/>
                </a:lnTo>
                <a:close/>
                <a:moveTo>
                  <a:pt x="429" y="1077"/>
                </a:moveTo>
                <a:lnTo>
                  <a:pt x="421" y="1207"/>
                </a:lnTo>
                <a:lnTo>
                  <a:pt x="437" y="1207"/>
                </a:lnTo>
                <a:lnTo>
                  <a:pt x="528" y="1229"/>
                </a:lnTo>
                <a:lnTo>
                  <a:pt x="429" y="1077"/>
                </a:lnTo>
                <a:close/>
                <a:moveTo>
                  <a:pt x="775" y="1039"/>
                </a:moveTo>
                <a:lnTo>
                  <a:pt x="784" y="1061"/>
                </a:lnTo>
                <a:lnTo>
                  <a:pt x="794" y="1081"/>
                </a:lnTo>
                <a:lnTo>
                  <a:pt x="803" y="1100"/>
                </a:lnTo>
                <a:lnTo>
                  <a:pt x="812" y="1117"/>
                </a:lnTo>
                <a:lnTo>
                  <a:pt x="822" y="1131"/>
                </a:lnTo>
                <a:lnTo>
                  <a:pt x="833" y="1143"/>
                </a:lnTo>
                <a:lnTo>
                  <a:pt x="846" y="1153"/>
                </a:lnTo>
                <a:lnTo>
                  <a:pt x="860" y="1162"/>
                </a:lnTo>
                <a:lnTo>
                  <a:pt x="875" y="1167"/>
                </a:lnTo>
                <a:lnTo>
                  <a:pt x="893" y="1169"/>
                </a:lnTo>
                <a:lnTo>
                  <a:pt x="913" y="1169"/>
                </a:lnTo>
                <a:lnTo>
                  <a:pt x="936" y="1167"/>
                </a:lnTo>
                <a:lnTo>
                  <a:pt x="961" y="1162"/>
                </a:lnTo>
                <a:lnTo>
                  <a:pt x="990" y="1153"/>
                </a:lnTo>
                <a:lnTo>
                  <a:pt x="969" y="1142"/>
                </a:lnTo>
                <a:lnTo>
                  <a:pt x="946" y="1130"/>
                </a:lnTo>
                <a:lnTo>
                  <a:pt x="922" y="1117"/>
                </a:lnTo>
                <a:lnTo>
                  <a:pt x="874" y="1088"/>
                </a:lnTo>
                <a:lnTo>
                  <a:pt x="851" y="1075"/>
                </a:lnTo>
                <a:lnTo>
                  <a:pt x="829" y="1063"/>
                </a:lnTo>
                <a:lnTo>
                  <a:pt x="809" y="1052"/>
                </a:lnTo>
                <a:lnTo>
                  <a:pt x="791" y="1044"/>
                </a:lnTo>
                <a:lnTo>
                  <a:pt x="775" y="1039"/>
                </a:lnTo>
                <a:close/>
                <a:moveTo>
                  <a:pt x="676" y="1039"/>
                </a:moveTo>
                <a:lnTo>
                  <a:pt x="693" y="1199"/>
                </a:lnTo>
                <a:lnTo>
                  <a:pt x="792" y="1176"/>
                </a:lnTo>
                <a:lnTo>
                  <a:pt x="784" y="1161"/>
                </a:lnTo>
                <a:lnTo>
                  <a:pt x="776" y="1144"/>
                </a:lnTo>
                <a:lnTo>
                  <a:pt x="768" y="1126"/>
                </a:lnTo>
                <a:lnTo>
                  <a:pt x="760" y="1108"/>
                </a:lnTo>
                <a:lnTo>
                  <a:pt x="751" y="1091"/>
                </a:lnTo>
                <a:lnTo>
                  <a:pt x="742" y="1075"/>
                </a:lnTo>
                <a:lnTo>
                  <a:pt x="734" y="1061"/>
                </a:lnTo>
                <a:lnTo>
                  <a:pt x="726" y="1052"/>
                </a:lnTo>
                <a:lnTo>
                  <a:pt x="718" y="1047"/>
                </a:lnTo>
                <a:lnTo>
                  <a:pt x="706" y="1043"/>
                </a:lnTo>
                <a:lnTo>
                  <a:pt x="696" y="1042"/>
                </a:lnTo>
                <a:lnTo>
                  <a:pt x="684" y="1040"/>
                </a:lnTo>
                <a:lnTo>
                  <a:pt x="676" y="1039"/>
                </a:lnTo>
                <a:close/>
                <a:moveTo>
                  <a:pt x="324" y="1024"/>
                </a:moveTo>
                <a:lnTo>
                  <a:pt x="313" y="1025"/>
                </a:lnTo>
                <a:lnTo>
                  <a:pt x="302" y="1026"/>
                </a:lnTo>
                <a:lnTo>
                  <a:pt x="289" y="1029"/>
                </a:lnTo>
                <a:lnTo>
                  <a:pt x="277" y="1032"/>
                </a:lnTo>
                <a:lnTo>
                  <a:pt x="264" y="1037"/>
                </a:lnTo>
                <a:lnTo>
                  <a:pt x="253" y="1044"/>
                </a:lnTo>
                <a:lnTo>
                  <a:pt x="243" y="1054"/>
                </a:lnTo>
                <a:lnTo>
                  <a:pt x="236" y="1064"/>
                </a:lnTo>
                <a:lnTo>
                  <a:pt x="231" y="1077"/>
                </a:lnTo>
                <a:lnTo>
                  <a:pt x="228" y="1101"/>
                </a:lnTo>
                <a:lnTo>
                  <a:pt x="230" y="1126"/>
                </a:lnTo>
                <a:lnTo>
                  <a:pt x="235" y="1154"/>
                </a:lnTo>
                <a:lnTo>
                  <a:pt x="243" y="1182"/>
                </a:lnTo>
                <a:lnTo>
                  <a:pt x="254" y="1210"/>
                </a:lnTo>
                <a:lnTo>
                  <a:pt x="267" y="1238"/>
                </a:lnTo>
                <a:lnTo>
                  <a:pt x="282" y="1266"/>
                </a:lnTo>
                <a:lnTo>
                  <a:pt x="300" y="1292"/>
                </a:lnTo>
                <a:lnTo>
                  <a:pt x="318" y="1317"/>
                </a:lnTo>
                <a:lnTo>
                  <a:pt x="338" y="1339"/>
                </a:lnTo>
                <a:lnTo>
                  <a:pt x="358" y="1358"/>
                </a:lnTo>
                <a:lnTo>
                  <a:pt x="379" y="1374"/>
                </a:lnTo>
                <a:lnTo>
                  <a:pt x="371" y="1100"/>
                </a:lnTo>
                <a:lnTo>
                  <a:pt x="359" y="1099"/>
                </a:lnTo>
                <a:lnTo>
                  <a:pt x="334" y="1098"/>
                </a:lnTo>
                <a:lnTo>
                  <a:pt x="323" y="1095"/>
                </a:lnTo>
                <a:lnTo>
                  <a:pt x="313" y="1092"/>
                </a:lnTo>
                <a:lnTo>
                  <a:pt x="305" y="1085"/>
                </a:lnTo>
                <a:lnTo>
                  <a:pt x="303" y="1078"/>
                </a:lnTo>
                <a:lnTo>
                  <a:pt x="305" y="1070"/>
                </a:lnTo>
                <a:lnTo>
                  <a:pt x="310" y="1061"/>
                </a:lnTo>
                <a:lnTo>
                  <a:pt x="317" y="1052"/>
                </a:lnTo>
                <a:lnTo>
                  <a:pt x="325" y="1043"/>
                </a:lnTo>
                <a:lnTo>
                  <a:pt x="333" y="1033"/>
                </a:lnTo>
                <a:lnTo>
                  <a:pt x="338" y="1024"/>
                </a:lnTo>
                <a:lnTo>
                  <a:pt x="324" y="1024"/>
                </a:lnTo>
                <a:close/>
                <a:moveTo>
                  <a:pt x="891" y="917"/>
                </a:moveTo>
                <a:lnTo>
                  <a:pt x="893" y="938"/>
                </a:lnTo>
                <a:lnTo>
                  <a:pt x="895" y="960"/>
                </a:lnTo>
                <a:lnTo>
                  <a:pt x="895" y="984"/>
                </a:lnTo>
                <a:lnTo>
                  <a:pt x="896" y="1007"/>
                </a:lnTo>
                <a:lnTo>
                  <a:pt x="898" y="1030"/>
                </a:lnTo>
                <a:lnTo>
                  <a:pt x="901" y="1052"/>
                </a:lnTo>
                <a:lnTo>
                  <a:pt x="906" y="1073"/>
                </a:lnTo>
                <a:lnTo>
                  <a:pt x="915" y="1092"/>
                </a:lnTo>
                <a:lnTo>
                  <a:pt x="981" y="1108"/>
                </a:lnTo>
                <a:lnTo>
                  <a:pt x="976" y="1090"/>
                </a:lnTo>
                <a:lnTo>
                  <a:pt x="971" y="1071"/>
                </a:lnTo>
                <a:lnTo>
                  <a:pt x="969" y="1054"/>
                </a:lnTo>
                <a:lnTo>
                  <a:pt x="966" y="1035"/>
                </a:lnTo>
                <a:lnTo>
                  <a:pt x="964" y="1018"/>
                </a:lnTo>
                <a:lnTo>
                  <a:pt x="960" y="1001"/>
                </a:lnTo>
                <a:lnTo>
                  <a:pt x="957" y="985"/>
                </a:lnTo>
                <a:lnTo>
                  <a:pt x="952" y="970"/>
                </a:lnTo>
                <a:lnTo>
                  <a:pt x="946" y="956"/>
                </a:lnTo>
                <a:lnTo>
                  <a:pt x="937" y="944"/>
                </a:lnTo>
                <a:lnTo>
                  <a:pt x="925" y="933"/>
                </a:lnTo>
                <a:lnTo>
                  <a:pt x="909" y="924"/>
                </a:lnTo>
                <a:lnTo>
                  <a:pt x="891" y="917"/>
                </a:lnTo>
                <a:close/>
                <a:moveTo>
                  <a:pt x="495" y="864"/>
                </a:moveTo>
                <a:lnTo>
                  <a:pt x="445" y="1024"/>
                </a:lnTo>
                <a:lnTo>
                  <a:pt x="459" y="1037"/>
                </a:lnTo>
                <a:lnTo>
                  <a:pt x="471" y="1052"/>
                </a:lnTo>
                <a:lnTo>
                  <a:pt x="482" y="1066"/>
                </a:lnTo>
                <a:lnTo>
                  <a:pt x="504" y="1097"/>
                </a:lnTo>
                <a:lnTo>
                  <a:pt x="515" y="1111"/>
                </a:lnTo>
                <a:lnTo>
                  <a:pt x="528" y="1125"/>
                </a:lnTo>
                <a:lnTo>
                  <a:pt x="543" y="1136"/>
                </a:lnTo>
                <a:lnTo>
                  <a:pt x="561" y="1146"/>
                </a:lnTo>
                <a:lnTo>
                  <a:pt x="561" y="1138"/>
                </a:lnTo>
                <a:lnTo>
                  <a:pt x="495" y="864"/>
                </a:lnTo>
                <a:close/>
                <a:moveTo>
                  <a:pt x="971" y="749"/>
                </a:moveTo>
                <a:lnTo>
                  <a:pt x="959" y="751"/>
                </a:lnTo>
                <a:lnTo>
                  <a:pt x="946" y="755"/>
                </a:lnTo>
                <a:lnTo>
                  <a:pt x="934" y="762"/>
                </a:lnTo>
                <a:lnTo>
                  <a:pt x="924" y="773"/>
                </a:lnTo>
                <a:lnTo>
                  <a:pt x="920" y="780"/>
                </a:lnTo>
                <a:lnTo>
                  <a:pt x="917" y="792"/>
                </a:lnTo>
                <a:lnTo>
                  <a:pt x="916" y="806"/>
                </a:lnTo>
                <a:lnTo>
                  <a:pt x="915" y="820"/>
                </a:lnTo>
                <a:lnTo>
                  <a:pt x="915" y="849"/>
                </a:lnTo>
                <a:lnTo>
                  <a:pt x="932" y="856"/>
                </a:lnTo>
                <a:lnTo>
                  <a:pt x="942" y="847"/>
                </a:lnTo>
                <a:lnTo>
                  <a:pt x="951" y="837"/>
                </a:lnTo>
                <a:lnTo>
                  <a:pt x="960" y="828"/>
                </a:lnTo>
                <a:lnTo>
                  <a:pt x="969" y="822"/>
                </a:lnTo>
                <a:lnTo>
                  <a:pt x="977" y="817"/>
                </a:lnTo>
                <a:lnTo>
                  <a:pt x="984" y="817"/>
                </a:lnTo>
                <a:lnTo>
                  <a:pt x="991" y="822"/>
                </a:lnTo>
                <a:lnTo>
                  <a:pt x="995" y="828"/>
                </a:lnTo>
                <a:lnTo>
                  <a:pt x="996" y="838"/>
                </a:lnTo>
                <a:lnTo>
                  <a:pt x="995" y="850"/>
                </a:lnTo>
                <a:lnTo>
                  <a:pt x="992" y="862"/>
                </a:lnTo>
                <a:lnTo>
                  <a:pt x="989" y="877"/>
                </a:lnTo>
                <a:lnTo>
                  <a:pt x="983" y="891"/>
                </a:lnTo>
                <a:lnTo>
                  <a:pt x="979" y="905"/>
                </a:lnTo>
                <a:lnTo>
                  <a:pt x="973" y="917"/>
                </a:lnTo>
                <a:lnTo>
                  <a:pt x="977" y="918"/>
                </a:lnTo>
                <a:lnTo>
                  <a:pt x="982" y="919"/>
                </a:lnTo>
                <a:lnTo>
                  <a:pt x="988" y="919"/>
                </a:lnTo>
                <a:lnTo>
                  <a:pt x="994" y="917"/>
                </a:lnTo>
                <a:lnTo>
                  <a:pt x="1002" y="914"/>
                </a:lnTo>
                <a:lnTo>
                  <a:pt x="1012" y="908"/>
                </a:lnTo>
                <a:lnTo>
                  <a:pt x="1023" y="898"/>
                </a:lnTo>
                <a:lnTo>
                  <a:pt x="1026" y="891"/>
                </a:lnTo>
                <a:lnTo>
                  <a:pt x="1029" y="881"/>
                </a:lnTo>
                <a:lnTo>
                  <a:pt x="1032" y="867"/>
                </a:lnTo>
                <a:lnTo>
                  <a:pt x="1034" y="852"/>
                </a:lnTo>
                <a:lnTo>
                  <a:pt x="1035" y="836"/>
                </a:lnTo>
                <a:lnTo>
                  <a:pt x="1036" y="820"/>
                </a:lnTo>
                <a:lnTo>
                  <a:pt x="1036" y="805"/>
                </a:lnTo>
                <a:lnTo>
                  <a:pt x="1035" y="790"/>
                </a:lnTo>
                <a:lnTo>
                  <a:pt x="1034" y="780"/>
                </a:lnTo>
                <a:lnTo>
                  <a:pt x="1031" y="773"/>
                </a:lnTo>
                <a:lnTo>
                  <a:pt x="1025" y="767"/>
                </a:lnTo>
                <a:lnTo>
                  <a:pt x="1018" y="761"/>
                </a:lnTo>
                <a:lnTo>
                  <a:pt x="1008" y="756"/>
                </a:lnTo>
                <a:lnTo>
                  <a:pt x="997" y="752"/>
                </a:lnTo>
                <a:lnTo>
                  <a:pt x="984" y="750"/>
                </a:lnTo>
                <a:lnTo>
                  <a:pt x="971" y="749"/>
                </a:lnTo>
                <a:close/>
                <a:moveTo>
                  <a:pt x="585" y="724"/>
                </a:moveTo>
                <a:lnTo>
                  <a:pt x="569" y="727"/>
                </a:lnTo>
                <a:lnTo>
                  <a:pt x="558" y="734"/>
                </a:lnTo>
                <a:lnTo>
                  <a:pt x="550" y="745"/>
                </a:lnTo>
                <a:lnTo>
                  <a:pt x="544" y="757"/>
                </a:lnTo>
                <a:lnTo>
                  <a:pt x="543" y="777"/>
                </a:lnTo>
                <a:lnTo>
                  <a:pt x="543" y="801"/>
                </a:lnTo>
                <a:lnTo>
                  <a:pt x="544" y="827"/>
                </a:lnTo>
                <a:lnTo>
                  <a:pt x="547" y="855"/>
                </a:lnTo>
                <a:lnTo>
                  <a:pt x="558" y="916"/>
                </a:lnTo>
                <a:lnTo>
                  <a:pt x="565" y="946"/>
                </a:lnTo>
                <a:lnTo>
                  <a:pt x="572" y="977"/>
                </a:lnTo>
                <a:lnTo>
                  <a:pt x="578" y="1005"/>
                </a:lnTo>
                <a:lnTo>
                  <a:pt x="586" y="1032"/>
                </a:lnTo>
                <a:lnTo>
                  <a:pt x="602" y="1032"/>
                </a:lnTo>
                <a:lnTo>
                  <a:pt x="604" y="993"/>
                </a:lnTo>
                <a:lnTo>
                  <a:pt x="609" y="958"/>
                </a:lnTo>
                <a:lnTo>
                  <a:pt x="617" y="923"/>
                </a:lnTo>
                <a:lnTo>
                  <a:pt x="627" y="892"/>
                </a:lnTo>
                <a:lnTo>
                  <a:pt x="639" y="861"/>
                </a:lnTo>
                <a:lnTo>
                  <a:pt x="652" y="834"/>
                </a:lnTo>
                <a:lnTo>
                  <a:pt x="640" y="828"/>
                </a:lnTo>
                <a:lnTo>
                  <a:pt x="628" y="823"/>
                </a:lnTo>
                <a:lnTo>
                  <a:pt x="602" y="812"/>
                </a:lnTo>
                <a:lnTo>
                  <a:pt x="592" y="808"/>
                </a:lnTo>
                <a:lnTo>
                  <a:pt x="584" y="804"/>
                </a:lnTo>
                <a:lnTo>
                  <a:pt x="580" y="801"/>
                </a:lnTo>
                <a:lnTo>
                  <a:pt x="576" y="793"/>
                </a:lnTo>
                <a:lnTo>
                  <a:pt x="574" y="784"/>
                </a:lnTo>
                <a:lnTo>
                  <a:pt x="575" y="773"/>
                </a:lnTo>
                <a:lnTo>
                  <a:pt x="579" y="764"/>
                </a:lnTo>
                <a:lnTo>
                  <a:pt x="586" y="756"/>
                </a:lnTo>
                <a:lnTo>
                  <a:pt x="595" y="751"/>
                </a:lnTo>
                <a:lnTo>
                  <a:pt x="605" y="750"/>
                </a:lnTo>
                <a:lnTo>
                  <a:pt x="616" y="751"/>
                </a:lnTo>
                <a:lnTo>
                  <a:pt x="626" y="752"/>
                </a:lnTo>
                <a:lnTo>
                  <a:pt x="635" y="755"/>
                </a:lnTo>
                <a:lnTo>
                  <a:pt x="643" y="757"/>
                </a:lnTo>
                <a:lnTo>
                  <a:pt x="642" y="756"/>
                </a:lnTo>
                <a:lnTo>
                  <a:pt x="640" y="751"/>
                </a:lnTo>
                <a:lnTo>
                  <a:pt x="635" y="746"/>
                </a:lnTo>
                <a:lnTo>
                  <a:pt x="629" y="739"/>
                </a:lnTo>
                <a:lnTo>
                  <a:pt x="620" y="732"/>
                </a:lnTo>
                <a:lnTo>
                  <a:pt x="610" y="727"/>
                </a:lnTo>
                <a:lnTo>
                  <a:pt x="598" y="724"/>
                </a:lnTo>
                <a:lnTo>
                  <a:pt x="585" y="724"/>
                </a:lnTo>
                <a:close/>
                <a:moveTo>
                  <a:pt x="792" y="666"/>
                </a:moveTo>
                <a:lnTo>
                  <a:pt x="783" y="694"/>
                </a:lnTo>
                <a:lnTo>
                  <a:pt x="770" y="723"/>
                </a:lnTo>
                <a:lnTo>
                  <a:pt x="756" y="752"/>
                </a:lnTo>
                <a:lnTo>
                  <a:pt x="741" y="783"/>
                </a:lnTo>
                <a:lnTo>
                  <a:pt x="726" y="814"/>
                </a:lnTo>
                <a:lnTo>
                  <a:pt x="712" y="845"/>
                </a:lnTo>
                <a:lnTo>
                  <a:pt x="699" y="878"/>
                </a:lnTo>
                <a:lnTo>
                  <a:pt x="690" y="909"/>
                </a:lnTo>
                <a:lnTo>
                  <a:pt x="684" y="940"/>
                </a:lnTo>
                <a:lnTo>
                  <a:pt x="681" y="971"/>
                </a:lnTo>
                <a:lnTo>
                  <a:pt x="685" y="1001"/>
                </a:lnTo>
                <a:lnTo>
                  <a:pt x="716" y="998"/>
                </a:lnTo>
                <a:lnTo>
                  <a:pt x="745" y="998"/>
                </a:lnTo>
                <a:lnTo>
                  <a:pt x="772" y="999"/>
                </a:lnTo>
                <a:lnTo>
                  <a:pt x="798" y="1004"/>
                </a:lnTo>
                <a:lnTo>
                  <a:pt x="824" y="1010"/>
                </a:lnTo>
                <a:lnTo>
                  <a:pt x="849" y="1016"/>
                </a:lnTo>
                <a:lnTo>
                  <a:pt x="850" y="1011"/>
                </a:lnTo>
                <a:lnTo>
                  <a:pt x="851" y="1003"/>
                </a:lnTo>
                <a:lnTo>
                  <a:pt x="850" y="992"/>
                </a:lnTo>
                <a:lnTo>
                  <a:pt x="849" y="978"/>
                </a:lnTo>
                <a:lnTo>
                  <a:pt x="846" y="962"/>
                </a:lnTo>
                <a:lnTo>
                  <a:pt x="840" y="945"/>
                </a:lnTo>
                <a:lnTo>
                  <a:pt x="832" y="927"/>
                </a:lnTo>
                <a:lnTo>
                  <a:pt x="820" y="908"/>
                </a:lnTo>
                <a:lnTo>
                  <a:pt x="805" y="888"/>
                </a:lnTo>
                <a:lnTo>
                  <a:pt x="784" y="868"/>
                </a:lnTo>
                <a:lnTo>
                  <a:pt x="759" y="849"/>
                </a:lnTo>
                <a:lnTo>
                  <a:pt x="874" y="856"/>
                </a:lnTo>
                <a:lnTo>
                  <a:pt x="871" y="831"/>
                </a:lnTo>
                <a:lnTo>
                  <a:pt x="874" y="806"/>
                </a:lnTo>
                <a:lnTo>
                  <a:pt x="882" y="783"/>
                </a:lnTo>
                <a:lnTo>
                  <a:pt x="893" y="761"/>
                </a:lnTo>
                <a:lnTo>
                  <a:pt x="907" y="741"/>
                </a:lnTo>
                <a:lnTo>
                  <a:pt x="926" y="725"/>
                </a:lnTo>
                <a:lnTo>
                  <a:pt x="946" y="713"/>
                </a:lnTo>
                <a:lnTo>
                  <a:pt x="967" y="704"/>
                </a:lnTo>
                <a:lnTo>
                  <a:pt x="927" y="702"/>
                </a:lnTo>
                <a:lnTo>
                  <a:pt x="890" y="696"/>
                </a:lnTo>
                <a:lnTo>
                  <a:pt x="855" y="687"/>
                </a:lnTo>
                <a:lnTo>
                  <a:pt x="823" y="677"/>
                </a:lnTo>
                <a:lnTo>
                  <a:pt x="792" y="666"/>
                </a:lnTo>
                <a:close/>
                <a:moveTo>
                  <a:pt x="825" y="559"/>
                </a:moveTo>
                <a:lnTo>
                  <a:pt x="808" y="643"/>
                </a:lnTo>
                <a:lnTo>
                  <a:pt x="834" y="638"/>
                </a:lnTo>
                <a:lnTo>
                  <a:pt x="861" y="637"/>
                </a:lnTo>
                <a:lnTo>
                  <a:pt x="888" y="638"/>
                </a:lnTo>
                <a:lnTo>
                  <a:pt x="915" y="642"/>
                </a:lnTo>
                <a:lnTo>
                  <a:pt x="941" y="646"/>
                </a:lnTo>
                <a:lnTo>
                  <a:pt x="965" y="651"/>
                </a:lnTo>
                <a:lnTo>
                  <a:pt x="825" y="559"/>
                </a:lnTo>
                <a:close/>
                <a:moveTo>
                  <a:pt x="849" y="438"/>
                </a:moveTo>
                <a:lnTo>
                  <a:pt x="841" y="530"/>
                </a:lnTo>
                <a:lnTo>
                  <a:pt x="965" y="567"/>
                </a:lnTo>
                <a:lnTo>
                  <a:pt x="849" y="438"/>
                </a:lnTo>
                <a:close/>
                <a:moveTo>
                  <a:pt x="1050" y="0"/>
                </a:moveTo>
                <a:lnTo>
                  <a:pt x="1050" y="14"/>
                </a:lnTo>
                <a:lnTo>
                  <a:pt x="1051" y="29"/>
                </a:lnTo>
                <a:lnTo>
                  <a:pt x="1051" y="257"/>
                </a:lnTo>
                <a:lnTo>
                  <a:pt x="1052" y="302"/>
                </a:lnTo>
                <a:lnTo>
                  <a:pt x="1052" y="933"/>
                </a:lnTo>
                <a:lnTo>
                  <a:pt x="1051" y="933"/>
                </a:lnTo>
                <a:lnTo>
                  <a:pt x="1050" y="932"/>
                </a:lnTo>
                <a:lnTo>
                  <a:pt x="1048" y="931"/>
                </a:lnTo>
                <a:lnTo>
                  <a:pt x="1041" y="931"/>
                </a:lnTo>
                <a:lnTo>
                  <a:pt x="1039" y="933"/>
                </a:lnTo>
                <a:lnTo>
                  <a:pt x="1036" y="936"/>
                </a:lnTo>
                <a:lnTo>
                  <a:pt x="1021" y="965"/>
                </a:lnTo>
                <a:lnTo>
                  <a:pt x="1014" y="978"/>
                </a:lnTo>
                <a:lnTo>
                  <a:pt x="1008" y="993"/>
                </a:lnTo>
                <a:lnTo>
                  <a:pt x="1003" y="1009"/>
                </a:lnTo>
                <a:lnTo>
                  <a:pt x="1000" y="1025"/>
                </a:lnTo>
                <a:lnTo>
                  <a:pt x="997" y="1040"/>
                </a:lnTo>
                <a:lnTo>
                  <a:pt x="998" y="1054"/>
                </a:lnTo>
                <a:lnTo>
                  <a:pt x="1002" y="1070"/>
                </a:lnTo>
                <a:lnTo>
                  <a:pt x="1006" y="1081"/>
                </a:lnTo>
                <a:lnTo>
                  <a:pt x="1012" y="1091"/>
                </a:lnTo>
                <a:lnTo>
                  <a:pt x="1019" y="1096"/>
                </a:lnTo>
                <a:lnTo>
                  <a:pt x="1026" y="1099"/>
                </a:lnTo>
                <a:lnTo>
                  <a:pt x="1035" y="1101"/>
                </a:lnTo>
                <a:lnTo>
                  <a:pt x="1044" y="1101"/>
                </a:lnTo>
                <a:lnTo>
                  <a:pt x="1052" y="1099"/>
                </a:lnTo>
                <a:lnTo>
                  <a:pt x="1052" y="1610"/>
                </a:lnTo>
                <a:lnTo>
                  <a:pt x="932" y="1610"/>
                </a:lnTo>
                <a:lnTo>
                  <a:pt x="932" y="1633"/>
                </a:lnTo>
                <a:lnTo>
                  <a:pt x="1052" y="1633"/>
                </a:lnTo>
                <a:lnTo>
                  <a:pt x="1052" y="1671"/>
                </a:lnTo>
                <a:lnTo>
                  <a:pt x="1031" y="1671"/>
                </a:lnTo>
                <a:lnTo>
                  <a:pt x="1027" y="1682"/>
                </a:lnTo>
                <a:lnTo>
                  <a:pt x="1025" y="1693"/>
                </a:lnTo>
                <a:lnTo>
                  <a:pt x="1021" y="1705"/>
                </a:lnTo>
                <a:lnTo>
                  <a:pt x="1014" y="1717"/>
                </a:lnTo>
                <a:lnTo>
                  <a:pt x="1008" y="1722"/>
                </a:lnTo>
                <a:lnTo>
                  <a:pt x="998" y="1726"/>
                </a:lnTo>
                <a:lnTo>
                  <a:pt x="985" y="1730"/>
                </a:lnTo>
                <a:lnTo>
                  <a:pt x="941" y="1740"/>
                </a:lnTo>
                <a:lnTo>
                  <a:pt x="929" y="1745"/>
                </a:lnTo>
                <a:lnTo>
                  <a:pt x="920" y="1749"/>
                </a:lnTo>
                <a:lnTo>
                  <a:pt x="915" y="1755"/>
                </a:lnTo>
                <a:lnTo>
                  <a:pt x="914" y="1768"/>
                </a:lnTo>
                <a:lnTo>
                  <a:pt x="915" y="1778"/>
                </a:lnTo>
                <a:lnTo>
                  <a:pt x="921" y="1787"/>
                </a:lnTo>
                <a:lnTo>
                  <a:pt x="928" y="1794"/>
                </a:lnTo>
                <a:lnTo>
                  <a:pt x="937" y="1799"/>
                </a:lnTo>
                <a:lnTo>
                  <a:pt x="948" y="1801"/>
                </a:lnTo>
                <a:lnTo>
                  <a:pt x="963" y="1804"/>
                </a:lnTo>
                <a:lnTo>
                  <a:pt x="982" y="1806"/>
                </a:lnTo>
                <a:lnTo>
                  <a:pt x="1004" y="1810"/>
                </a:lnTo>
                <a:lnTo>
                  <a:pt x="1028" y="1812"/>
                </a:lnTo>
                <a:lnTo>
                  <a:pt x="1052" y="1812"/>
                </a:lnTo>
                <a:lnTo>
                  <a:pt x="1052" y="1988"/>
                </a:lnTo>
                <a:lnTo>
                  <a:pt x="1044" y="1988"/>
                </a:lnTo>
                <a:lnTo>
                  <a:pt x="1036" y="1990"/>
                </a:lnTo>
                <a:lnTo>
                  <a:pt x="1030" y="1993"/>
                </a:lnTo>
                <a:lnTo>
                  <a:pt x="1027" y="1998"/>
                </a:lnTo>
                <a:lnTo>
                  <a:pt x="1026" y="2005"/>
                </a:lnTo>
                <a:lnTo>
                  <a:pt x="1026" y="2014"/>
                </a:lnTo>
                <a:lnTo>
                  <a:pt x="1028" y="2021"/>
                </a:lnTo>
                <a:lnTo>
                  <a:pt x="1032" y="2026"/>
                </a:lnTo>
                <a:lnTo>
                  <a:pt x="1039" y="2029"/>
                </a:lnTo>
                <a:lnTo>
                  <a:pt x="1046" y="2030"/>
                </a:lnTo>
                <a:lnTo>
                  <a:pt x="1052" y="2030"/>
                </a:lnTo>
                <a:lnTo>
                  <a:pt x="1052" y="2039"/>
                </a:lnTo>
                <a:lnTo>
                  <a:pt x="1034" y="2037"/>
                </a:lnTo>
                <a:lnTo>
                  <a:pt x="1023" y="2037"/>
                </a:lnTo>
                <a:lnTo>
                  <a:pt x="1018" y="2037"/>
                </a:lnTo>
                <a:lnTo>
                  <a:pt x="1013" y="2037"/>
                </a:lnTo>
                <a:lnTo>
                  <a:pt x="1005" y="2038"/>
                </a:lnTo>
                <a:lnTo>
                  <a:pt x="997" y="2041"/>
                </a:lnTo>
                <a:lnTo>
                  <a:pt x="990" y="2044"/>
                </a:lnTo>
                <a:lnTo>
                  <a:pt x="982" y="2050"/>
                </a:lnTo>
                <a:lnTo>
                  <a:pt x="976" y="2057"/>
                </a:lnTo>
                <a:lnTo>
                  <a:pt x="970" y="2066"/>
                </a:lnTo>
                <a:lnTo>
                  <a:pt x="967" y="2078"/>
                </a:lnTo>
                <a:lnTo>
                  <a:pt x="965" y="2092"/>
                </a:lnTo>
                <a:lnTo>
                  <a:pt x="967" y="2108"/>
                </a:lnTo>
                <a:lnTo>
                  <a:pt x="971" y="2123"/>
                </a:lnTo>
                <a:lnTo>
                  <a:pt x="980" y="2135"/>
                </a:lnTo>
                <a:lnTo>
                  <a:pt x="989" y="2145"/>
                </a:lnTo>
                <a:lnTo>
                  <a:pt x="1001" y="2154"/>
                </a:lnTo>
                <a:lnTo>
                  <a:pt x="1013" y="2163"/>
                </a:lnTo>
                <a:lnTo>
                  <a:pt x="1025" y="2171"/>
                </a:lnTo>
                <a:lnTo>
                  <a:pt x="1039" y="2179"/>
                </a:lnTo>
                <a:lnTo>
                  <a:pt x="1052" y="2187"/>
                </a:lnTo>
                <a:lnTo>
                  <a:pt x="1052" y="2787"/>
                </a:lnTo>
                <a:lnTo>
                  <a:pt x="1018" y="2786"/>
                </a:lnTo>
                <a:lnTo>
                  <a:pt x="982" y="2783"/>
                </a:lnTo>
                <a:lnTo>
                  <a:pt x="945" y="2777"/>
                </a:lnTo>
                <a:lnTo>
                  <a:pt x="907" y="2768"/>
                </a:lnTo>
                <a:lnTo>
                  <a:pt x="734" y="2699"/>
                </a:lnTo>
                <a:lnTo>
                  <a:pt x="701" y="2684"/>
                </a:lnTo>
                <a:lnTo>
                  <a:pt x="665" y="2668"/>
                </a:lnTo>
                <a:lnTo>
                  <a:pt x="630" y="2650"/>
                </a:lnTo>
                <a:lnTo>
                  <a:pt x="592" y="2630"/>
                </a:lnTo>
                <a:lnTo>
                  <a:pt x="554" y="2609"/>
                </a:lnTo>
                <a:lnTo>
                  <a:pt x="517" y="2586"/>
                </a:lnTo>
                <a:lnTo>
                  <a:pt x="479" y="2562"/>
                </a:lnTo>
                <a:lnTo>
                  <a:pt x="442" y="2537"/>
                </a:lnTo>
                <a:lnTo>
                  <a:pt x="406" y="2509"/>
                </a:lnTo>
                <a:lnTo>
                  <a:pt x="372" y="2481"/>
                </a:lnTo>
                <a:lnTo>
                  <a:pt x="340" y="2450"/>
                </a:lnTo>
                <a:lnTo>
                  <a:pt x="310" y="2418"/>
                </a:lnTo>
                <a:lnTo>
                  <a:pt x="282" y="2385"/>
                </a:lnTo>
                <a:lnTo>
                  <a:pt x="258" y="2350"/>
                </a:lnTo>
                <a:lnTo>
                  <a:pt x="237" y="2315"/>
                </a:lnTo>
                <a:lnTo>
                  <a:pt x="220" y="2277"/>
                </a:lnTo>
                <a:lnTo>
                  <a:pt x="207" y="2238"/>
                </a:lnTo>
                <a:lnTo>
                  <a:pt x="199" y="2197"/>
                </a:lnTo>
                <a:lnTo>
                  <a:pt x="196" y="2156"/>
                </a:lnTo>
                <a:lnTo>
                  <a:pt x="198" y="2113"/>
                </a:lnTo>
                <a:lnTo>
                  <a:pt x="180" y="2112"/>
                </a:lnTo>
                <a:lnTo>
                  <a:pt x="165" y="2110"/>
                </a:lnTo>
                <a:lnTo>
                  <a:pt x="153" y="2108"/>
                </a:lnTo>
                <a:lnTo>
                  <a:pt x="143" y="2103"/>
                </a:lnTo>
                <a:lnTo>
                  <a:pt x="132" y="2097"/>
                </a:lnTo>
                <a:lnTo>
                  <a:pt x="149" y="2075"/>
                </a:lnTo>
                <a:lnTo>
                  <a:pt x="198" y="2044"/>
                </a:lnTo>
                <a:lnTo>
                  <a:pt x="116" y="2037"/>
                </a:lnTo>
                <a:lnTo>
                  <a:pt x="124" y="2021"/>
                </a:lnTo>
                <a:lnTo>
                  <a:pt x="198" y="1998"/>
                </a:lnTo>
                <a:lnTo>
                  <a:pt x="124" y="1930"/>
                </a:lnTo>
                <a:lnTo>
                  <a:pt x="124" y="1922"/>
                </a:lnTo>
                <a:lnTo>
                  <a:pt x="297" y="1953"/>
                </a:lnTo>
                <a:lnTo>
                  <a:pt x="281" y="1934"/>
                </a:lnTo>
                <a:lnTo>
                  <a:pt x="267" y="1916"/>
                </a:lnTo>
                <a:lnTo>
                  <a:pt x="253" y="1899"/>
                </a:lnTo>
                <a:lnTo>
                  <a:pt x="242" y="1882"/>
                </a:lnTo>
                <a:lnTo>
                  <a:pt x="232" y="1864"/>
                </a:lnTo>
                <a:lnTo>
                  <a:pt x="225" y="1845"/>
                </a:lnTo>
                <a:lnTo>
                  <a:pt x="220" y="1827"/>
                </a:lnTo>
                <a:lnTo>
                  <a:pt x="217" y="1806"/>
                </a:lnTo>
                <a:lnTo>
                  <a:pt x="218" y="1784"/>
                </a:lnTo>
                <a:lnTo>
                  <a:pt x="223" y="1759"/>
                </a:lnTo>
                <a:lnTo>
                  <a:pt x="231" y="1732"/>
                </a:lnTo>
                <a:lnTo>
                  <a:pt x="223" y="1732"/>
                </a:lnTo>
                <a:lnTo>
                  <a:pt x="204" y="1736"/>
                </a:lnTo>
                <a:lnTo>
                  <a:pt x="183" y="1739"/>
                </a:lnTo>
                <a:lnTo>
                  <a:pt x="160" y="1741"/>
                </a:lnTo>
                <a:lnTo>
                  <a:pt x="137" y="1741"/>
                </a:lnTo>
                <a:lnTo>
                  <a:pt x="112" y="1740"/>
                </a:lnTo>
                <a:lnTo>
                  <a:pt x="89" y="1739"/>
                </a:lnTo>
                <a:lnTo>
                  <a:pt x="67" y="1735"/>
                </a:lnTo>
                <a:lnTo>
                  <a:pt x="49" y="1730"/>
                </a:lnTo>
                <a:lnTo>
                  <a:pt x="33" y="1724"/>
                </a:lnTo>
                <a:lnTo>
                  <a:pt x="41" y="1709"/>
                </a:lnTo>
                <a:lnTo>
                  <a:pt x="132" y="1671"/>
                </a:lnTo>
                <a:lnTo>
                  <a:pt x="108" y="1659"/>
                </a:lnTo>
                <a:lnTo>
                  <a:pt x="85" y="1649"/>
                </a:lnTo>
                <a:lnTo>
                  <a:pt x="64" y="1638"/>
                </a:lnTo>
                <a:lnTo>
                  <a:pt x="44" y="1627"/>
                </a:lnTo>
                <a:lnTo>
                  <a:pt x="26" y="1613"/>
                </a:lnTo>
                <a:lnTo>
                  <a:pt x="8" y="1595"/>
                </a:lnTo>
                <a:lnTo>
                  <a:pt x="124" y="1603"/>
                </a:lnTo>
                <a:lnTo>
                  <a:pt x="111" y="1585"/>
                </a:lnTo>
                <a:lnTo>
                  <a:pt x="83" y="1554"/>
                </a:lnTo>
                <a:lnTo>
                  <a:pt x="45" y="1511"/>
                </a:lnTo>
                <a:lnTo>
                  <a:pt x="34" y="1495"/>
                </a:lnTo>
                <a:lnTo>
                  <a:pt x="24" y="1478"/>
                </a:lnTo>
                <a:lnTo>
                  <a:pt x="16" y="1459"/>
                </a:lnTo>
                <a:lnTo>
                  <a:pt x="8" y="1436"/>
                </a:lnTo>
                <a:lnTo>
                  <a:pt x="3" y="1411"/>
                </a:lnTo>
                <a:lnTo>
                  <a:pt x="0" y="1382"/>
                </a:lnTo>
                <a:lnTo>
                  <a:pt x="1" y="1383"/>
                </a:lnTo>
                <a:lnTo>
                  <a:pt x="4" y="1389"/>
                </a:lnTo>
                <a:lnTo>
                  <a:pt x="8" y="1398"/>
                </a:lnTo>
                <a:lnTo>
                  <a:pt x="16" y="1409"/>
                </a:lnTo>
                <a:lnTo>
                  <a:pt x="27" y="1421"/>
                </a:lnTo>
                <a:lnTo>
                  <a:pt x="40" y="1433"/>
                </a:lnTo>
                <a:lnTo>
                  <a:pt x="60" y="1446"/>
                </a:lnTo>
                <a:lnTo>
                  <a:pt x="83" y="1458"/>
                </a:lnTo>
                <a:lnTo>
                  <a:pt x="75" y="1438"/>
                </a:lnTo>
                <a:lnTo>
                  <a:pt x="66" y="1416"/>
                </a:lnTo>
                <a:lnTo>
                  <a:pt x="56" y="1391"/>
                </a:lnTo>
                <a:lnTo>
                  <a:pt x="45" y="1366"/>
                </a:lnTo>
                <a:lnTo>
                  <a:pt x="35" y="1339"/>
                </a:lnTo>
                <a:lnTo>
                  <a:pt x="27" y="1311"/>
                </a:lnTo>
                <a:lnTo>
                  <a:pt x="19" y="1283"/>
                </a:lnTo>
                <a:lnTo>
                  <a:pt x="16" y="1255"/>
                </a:lnTo>
                <a:lnTo>
                  <a:pt x="14" y="1228"/>
                </a:lnTo>
                <a:lnTo>
                  <a:pt x="17" y="1202"/>
                </a:lnTo>
                <a:lnTo>
                  <a:pt x="25" y="1176"/>
                </a:lnTo>
                <a:lnTo>
                  <a:pt x="29" y="1196"/>
                </a:lnTo>
                <a:lnTo>
                  <a:pt x="36" y="1215"/>
                </a:lnTo>
                <a:lnTo>
                  <a:pt x="43" y="1236"/>
                </a:lnTo>
                <a:lnTo>
                  <a:pt x="52" y="1257"/>
                </a:lnTo>
                <a:lnTo>
                  <a:pt x="62" y="1277"/>
                </a:lnTo>
                <a:lnTo>
                  <a:pt x="73" y="1297"/>
                </a:lnTo>
                <a:lnTo>
                  <a:pt x="83" y="1317"/>
                </a:lnTo>
                <a:lnTo>
                  <a:pt x="94" y="1334"/>
                </a:lnTo>
                <a:lnTo>
                  <a:pt x="105" y="1351"/>
                </a:lnTo>
                <a:lnTo>
                  <a:pt x="115" y="1367"/>
                </a:lnTo>
                <a:lnTo>
                  <a:pt x="123" y="1379"/>
                </a:lnTo>
                <a:lnTo>
                  <a:pt x="130" y="1390"/>
                </a:lnTo>
                <a:lnTo>
                  <a:pt x="139" y="1403"/>
                </a:lnTo>
                <a:lnTo>
                  <a:pt x="140" y="1405"/>
                </a:lnTo>
                <a:lnTo>
                  <a:pt x="127" y="1334"/>
                </a:lnTo>
                <a:lnTo>
                  <a:pt x="118" y="1261"/>
                </a:lnTo>
                <a:lnTo>
                  <a:pt x="111" y="1186"/>
                </a:lnTo>
                <a:lnTo>
                  <a:pt x="108" y="1111"/>
                </a:lnTo>
                <a:lnTo>
                  <a:pt x="108" y="1035"/>
                </a:lnTo>
                <a:lnTo>
                  <a:pt x="112" y="960"/>
                </a:lnTo>
                <a:lnTo>
                  <a:pt x="120" y="884"/>
                </a:lnTo>
                <a:lnTo>
                  <a:pt x="132" y="811"/>
                </a:lnTo>
                <a:lnTo>
                  <a:pt x="140" y="811"/>
                </a:lnTo>
                <a:lnTo>
                  <a:pt x="138" y="883"/>
                </a:lnTo>
                <a:lnTo>
                  <a:pt x="138" y="955"/>
                </a:lnTo>
                <a:lnTo>
                  <a:pt x="138" y="1026"/>
                </a:lnTo>
                <a:lnTo>
                  <a:pt x="141" y="1098"/>
                </a:lnTo>
                <a:lnTo>
                  <a:pt x="148" y="1168"/>
                </a:lnTo>
                <a:lnTo>
                  <a:pt x="157" y="1237"/>
                </a:lnTo>
                <a:lnTo>
                  <a:pt x="157" y="1235"/>
                </a:lnTo>
                <a:lnTo>
                  <a:pt x="159" y="1226"/>
                </a:lnTo>
                <a:lnTo>
                  <a:pt x="160" y="1213"/>
                </a:lnTo>
                <a:lnTo>
                  <a:pt x="162" y="1195"/>
                </a:lnTo>
                <a:lnTo>
                  <a:pt x="166" y="1173"/>
                </a:lnTo>
                <a:lnTo>
                  <a:pt x="170" y="1147"/>
                </a:lnTo>
                <a:lnTo>
                  <a:pt x="174" y="1117"/>
                </a:lnTo>
                <a:lnTo>
                  <a:pt x="179" y="1084"/>
                </a:lnTo>
                <a:lnTo>
                  <a:pt x="185" y="1049"/>
                </a:lnTo>
                <a:lnTo>
                  <a:pt x="192" y="1011"/>
                </a:lnTo>
                <a:lnTo>
                  <a:pt x="199" y="972"/>
                </a:lnTo>
                <a:lnTo>
                  <a:pt x="206" y="932"/>
                </a:lnTo>
                <a:lnTo>
                  <a:pt x="214" y="889"/>
                </a:lnTo>
                <a:lnTo>
                  <a:pt x="224" y="847"/>
                </a:lnTo>
                <a:lnTo>
                  <a:pt x="244" y="761"/>
                </a:lnTo>
                <a:lnTo>
                  <a:pt x="255" y="718"/>
                </a:lnTo>
                <a:lnTo>
                  <a:pt x="266" y="677"/>
                </a:lnTo>
                <a:lnTo>
                  <a:pt x="278" y="637"/>
                </a:lnTo>
                <a:lnTo>
                  <a:pt x="291" y="599"/>
                </a:lnTo>
                <a:lnTo>
                  <a:pt x="304" y="563"/>
                </a:lnTo>
                <a:lnTo>
                  <a:pt x="318" y="529"/>
                </a:lnTo>
                <a:lnTo>
                  <a:pt x="333" y="498"/>
                </a:lnTo>
                <a:lnTo>
                  <a:pt x="347" y="470"/>
                </a:lnTo>
                <a:lnTo>
                  <a:pt x="363" y="446"/>
                </a:lnTo>
                <a:lnTo>
                  <a:pt x="352" y="497"/>
                </a:lnTo>
                <a:lnTo>
                  <a:pt x="341" y="544"/>
                </a:lnTo>
                <a:lnTo>
                  <a:pt x="329" y="589"/>
                </a:lnTo>
                <a:lnTo>
                  <a:pt x="318" y="632"/>
                </a:lnTo>
                <a:lnTo>
                  <a:pt x="307" y="675"/>
                </a:lnTo>
                <a:lnTo>
                  <a:pt x="295" y="717"/>
                </a:lnTo>
                <a:lnTo>
                  <a:pt x="285" y="760"/>
                </a:lnTo>
                <a:lnTo>
                  <a:pt x="275" y="805"/>
                </a:lnTo>
                <a:lnTo>
                  <a:pt x="265" y="852"/>
                </a:lnTo>
                <a:lnTo>
                  <a:pt x="256" y="903"/>
                </a:lnTo>
                <a:lnTo>
                  <a:pt x="247" y="957"/>
                </a:lnTo>
                <a:lnTo>
                  <a:pt x="239" y="1016"/>
                </a:lnTo>
                <a:lnTo>
                  <a:pt x="247" y="1014"/>
                </a:lnTo>
                <a:lnTo>
                  <a:pt x="260" y="1010"/>
                </a:lnTo>
                <a:lnTo>
                  <a:pt x="277" y="1006"/>
                </a:lnTo>
                <a:lnTo>
                  <a:pt x="295" y="1003"/>
                </a:lnTo>
                <a:lnTo>
                  <a:pt x="334" y="994"/>
                </a:lnTo>
                <a:lnTo>
                  <a:pt x="352" y="990"/>
                </a:lnTo>
                <a:lnTo>
                  <a:pt x="369" y="987"/>
                </a:lnTo>
                <a:lnTo>
                  <a:pt x="382" y="983"/>
                </a:lnTo>
                <a:lnTo>
                  <a:pt x="391" y="981"/>
                </a:lnTo>
                <a:lnTo>
                  <a:pt x="396" y="978"/>
                </a:lnTo>
                <a:lnTo>
                  <a:pt x="420" y="939"/>
                </a:lnTo>
                <a:lnTo>
                  <a:pt x="444" y="895"/>
                </a:lnTo>
                <a:lnTo>
                  <a:pt x="468" y="849"/>
                </a:lnTo>
                <a:lnTo>
                  <a:pt x="493" y="799"/>
                </a:lnTo>
                <a:lnTo>
                  <a:pt x="518" y="747"/>
                </a:lnTo>
                <a:lnTo>
                  <a:pt x="543" y="694"/>
                </a:lnTo>
                <a:lnTo>
                  <a:pt x="588" y="587"/>
                </a:lnTo>
                <a:lnTo>
                  <a:pt x="608" y="535"/>
                </a:lnTo>
                <a:lnTo>
                  <a:pt x="628" y="485"/>
                </a:lnTo>
                <a:lnTo>
                  <a:pt x="645" y="438"/>
                </a:lnTo>
                <a:lnTo>
                  <a:pt x="660" y="393"/>
                </a:lnTo>
                <a:lnTo>
                  <a:pt x="653" y="427"/>
                </a:lnTo>
                <a:lnTo>
                  <a:pt x="648" y="458"/>
                </a:lnTo>
                <a:lnTo>
                  <a:pt x="643" y="484"/>
                </a:lnTo>
                <a:lnTo>
                  <a:pt x="638" y="507"/>
                </a:lnTo>
                <a:lnTo>
                  <a:pt x="633" y="526"/>
                </a:lnTo>
                <a:lnTo>
                  <a:pt x="630" y="545"/>
                </a:lnTo>
                <a:lnTo>
                  <a:pt x="625" y="562"/>
                </a:lnTo>
                <a:lnTo>
                  <a:pt x="616" y="594"/>
                </a:lnTo>
                <a:lnTo>
                  <a:pt x="611" y="611"/>
                </a:lnTo>
                <a:lnTo>
                  <a:pt x="606" y="630"/>
                </a:lnTo>
                <a:lnTo>
                  <a:pt x="594" y="674"/>
                </a:lnTo>
                <a:lnTo>
                  <a:pt x="616" y="675"/>
                </a:lnTo>
                <a:lnTo>
                  <a:pt x="634" y="678"/>
                </a:lnTo>
                <a:lnTo>
                  <a:pt x="650" y="682"/>
                </a:lnTo>
                <a:lnTo>
                  <a:pt x="663" y="688"/>
                </a:lnTo>
                <a:lnTo>
                  <a:pt x="674" y="695"/>
                </a:lnTo>
                <a:lnTo>
                  <a:pt x="685" y="702"/>
                </a:lnTo>
                <a:lnTo>
                  <a:pt x="696" y="710"/>
                </a:lnTo>
                <a:lnTo>
                  <a:pt x="709" y="719"/>
                </a:lnTo>
                <a:lnTo>
                  <a:pt x="729" y="694"/>
                </a:lnTo>
                <a:lnTo>
                  <a:pt x="747" y="667"/>
                </a:lnTo>
                <a:lnTo>
                  <a:pt x="761" y="638"/>
                </a:lnTo>
                <a:lnTo>
                  <a:pt x="773" y="608"/>
                </a:lnTo>
                <a:lnTo>
                  <a:pt x="783" y="576"/>
                </a:lnTo>
                <a:lnTo>
                  <a:pt x="792" y="543"/>
                </a:lnTo>
                <a:lnTo>
                  <a:pt x="799" y="509"/>
                </a:lnTo>
                <a:lnTo>
                  <a:pt x="807" y="475"/>
                </a:lnTo>
                <a:lnTo>
                  <a:pt x="815" y="441"/>
                </a:lnTo>
                <a:lnTo>
                  <a:pt x="823" y="407"/>
                </a:lnTo>
                <a:lnTo>
                  <a:pt x="833" y="373"/>
                </a:lnTo>
                <a:lnTo>
                  <a:pt x="844" y="340"/>
                </a:lnTo>
                <a:lnTo>
                  <a:pt x="858" y="309"/>
                </a:lnTo>
                <a:lnTo>
                  <a:pt x="858" y="408"/>
                </a:lnTo>
                <a:lnTo>
                  <a:pt x="873" y="414"/>
                </a:lnTo>
                <a:lnTo>
                  <a:pt x="891" y="422"/>
                </a:lnTo>
                <a:lnTo>
                  <a:pt x="924" y="440"/>
                </a:lnTo>
                <a:lnTo>
                  <a:pt x="940" y="450"/>
                </a:lnTo>
                <a:lnTo>
                  <a:pt x="956" y="461"/>
                </a:lnTo>
                <a:lnTo>
                  <a:pt x="970" y="471"/>
                </a:lnTo>
                <a:lnTo>
                  <a:pt x="981" y="480"/>
                </a:lnTo>
                <a:lnTo>
                  <a:pt x="991" y="488"/>
                </a:lnTo>
                <a:lnTo>
                  <a:pt x="1000" y="494"/>
                </a:lnTo>
                <a:lnTo>
                  <a:pt x="1004" y="498"/>
                </a:lnTo>
                <a:lnTo>
                  <a:pt x="1006" y="499"/>
                </a:lnTo>
                <a:lnTo>
                  <a:pt x="1002" y="434"/>
                </a:lnTo>
                <a:lnTo>
                  <a:pt x="1003" y="369"/>
                </a:lnTo>
                <a:lnTo>
                  <a:pt x="1008" y="305"/>
                </a:lnTo>
                <a:lnTo>
                  <a:pt x="1016" y="241"/>
                </a:lnTo>
                <a:lnTo>
                  <a:pt x="1025" y="179"/>
                </a:lnTo>
                <a:lnTo>
                  <a:pt x="1035" y="118"/>
                </a:lnTo>
                <a:lnTo>
                  <a:pt x="1044" y="58"/>
                </a:lnTo>
                <a:lnTo>
                  <a:pt x="1050" y="0"/>
                </a:lnTo>
                <a:close/>
              </a:path>
            </a:pathLst>
          </a:custGeom>
          <a:solidFill>
            <a:srgbClr val="466571">
              <a:alpha val="7059"/>
            </a:srgbClr>
          </a:solidFill>
          <a:ln w="25400" cap="sq" cmpd="sng" algn="ctr">
            <a:noFill/>
            <a:prstDash val="solid"/>
            <a:headEnd type="none" w="med" len="med"/>
            <a:tailEnd type="none" w="med" len="med"/>
          </a:ln>
          <a:effectLst>
            <a:innerShdw blurRad="50800" dist="50800" dir="13500000">
              <a:srgbClr val="000000">
                <a:alpha val="43137"/>
              </a:srgbClr>
            </a:innerShdw>
          </a:effectLst>
        </p:spPr>
        <p:style>
          <a:lnRef idx="2">
            <a:schemeClr val="accent2"/>
          </a:lnRef>
          <a:fillRef idx="1">
            <a:schemeClr val="accent2"/>
          </a:fillRef>
          <a:effectRef idx="0">
            <a:schemeClr val="accent2"/>
          </a:effectRef>
          <a:fontRef idx="minor">
            <a:schemeClr val="lt1"/>
          </a:fontRef>
        </p:style>
        <p:txBody>
          <a:bodyPr/>
          <a:lstStyle/>
          <a:p>
            <a:pPr fontAlgn="auto" latinLnBrk="1">
              <a:spcBef>
                <a:spcPts val="0"/>
              </a:spcBef>
              <a:spcAft>
                <a:spcPts val="0"/>
              </a:spcAft>
              <a:defRPr/>
            </a:pPr>
            <a:endParaRPr kumimoji="0" lang="ko-KR" altLang="en-US"/>
          </a:p>
        </p:txBody>
      </p:sp>
      <p:sp>
        <p:nvSpPr>
          <p:cNvPr id="2" name="제목 1"/>
          <p:cNvSpPr>
            <a:spLocks noGrp="1"/>
          </p:cNvSpPr>
          <p:nvPr>
            <p:ph type="ctrTitle"/>
          </p:nvPr>
        </p:nvSpPr>
        <p:spPr>
          <a:xfrm>
            <a:off x="685800" y="2409446"/>
            <a:ext cx="7772400" cy="1470025"/>
          </a:xfrm>
        </p:spPr>
        <p:txBody>
          <a:bodyPr anchor="b"/>
          <a:lstStyle>
            <a:lvl1pPr algn="r">
              <a:defRPr/>
            </a:lvl1pPr>
          </a:lstStyle>
          <a:p>
            <a:r>
              <a:rPr lang="ko-KR" altLang="en-US" smtClean="0"/>
              <a:t>마스터 제목 스타일 편집</a:t>
            </a:r>
            <a:endParaRPr lang="en-US"/>
          </a:p>
        </p:txBody>
      </p:sp>
      <p:sp>
        <p:nvSpPr>
          <p:cNvPr id="3" name="부제목 2"/>
          <p:cNvSpPr>
            <a:spLocks noGrp="1"/>
          </p:cNvSpPr>
          <p:nvPr>
            <p:ph type="subTitle" idx="1"/>
          </p:nvPr>
        </p:nvSpPr>
        <p:spPr>
          <a:xfrm>
            <a:off x="3023248" y="3886200"/>
            <a:ext cx="5414978" cy="1042998"/>
          </a:xfrm>
        </p:spPr>
        <p:txBody>
          <a:bodyPr/>
          <a:lstStyle>
            <a:lvl1pPr marL="0" indent="0" algn="r">
              <a:buNone/>
              <a:defRPr sz="2400" i="1">
                <a:solidFill>
                  <a:schemeClr val="tx1">
                    <a:tint val="8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en-US"/>
          </a:p>
        </p:txBody>
      </p:sp>
      <p:sp>
        <p:nvSpPr>
          <p:cNvPr id="5" name="날짜 개체 틀 3"/>
          <p:cNvSpPr>
            <a:spLocks noGrp="1"/>
          </p:cNvSpPr>
          <p:nvPr>
            <p:ph type="dt" sz="half" idx="10"/>
          </p:nvPr>
        </p:nvSpPr>
        <p:spPr/>
        <p:txBody>
          <a:bodyPr/>
          <a:lstStyle>
            <a:lvl1pPr>
              <a:defRPr/>
            </a:lvl1pPr>
          </a:lstStyle>
          <a:p>
            <a:pPr>
              <a:defRPr/>
            </a:pPr>
            <a:fld id="{94604268-C9ED-4D77-8FD4-BC4362A5C763}" type="datetimeFigureOut">
              <a:rPr lang="ko-KR" altLang="en-US"/>
              <a:pPr>
                <a:defRPr/>
              </a:pPr>
              <a:t>2017-07-13</a:t>
            </a:fld>
            <a:endParaRPr lang="ko-KR" altLang="en-US"/>
          </a:p>
        </p:txBody>
      </p:sp>
      <p:sp>
        <p:nvSpPr>
          <p:cNvPr id="6" name="바닥글 개체 틀 4"/>
          <p:cNvSpPr>
            <a:spLocks noGrp="1"/>
          </p:cNvSpPr>
          <p:nvPr>
            <p:ph type="ftr" sz="quarter" idx="11"/>
          </p:nvPr>
        </p:nvSpPr>
        <p:spPr/>
        <p:txBody>
          <a:bodyPr/>
          <a:lstStyle>
            <a:lvl1pPr>
              <a:defRPr/>
            </a:lvl1pPr>
          </a:lstStyle>
          <a:p>
            <a:pPr>
              <a:defRPr/>
            </a:pPr>
            <a:endParaRPr lang="ko-KR" altLang="en-US"/>
          </a:p>
        </p:txBody>
      </p:sp>
      <p:sp>
        <p:nvSpPr>
          <p:cNvPr id="7" name="슬라이드 번호 개체 틀 5"/>
          <p:cNvSpPr>
            <a:spLocks noGrp="1"/>
          </p:cNvSpPr>
          <p:nvPr>
            <p:ph type="sldNum" sz="quarter" idx="12"/>
          </p:nvPr>
        </p:nvSpPr>
        <p:spPr/>
        <p:txBody>
          <a:bodyPr/>
          <a:lstStyle>
            <a:lvl1pPr>
              <a:defRPr/>
            </a:lvl1pPr>
          </a:lstStyle>
          <a:p>
            <a:pPr>
              <a:defRPr/>
            </a:pPr>
            <a:fld id="{67D0F4D1-AC81-475F-937C-790B34D85ED1}" type="slidenum">
              <a:rPr lang="ko-KR" altLang="en-US"/>
              <a:pPr>
                <a:defRPr/>
              </a:pPr>
              <a:t>‹#›</a:t>
            </a:fld>
            <a:endParaRPr lang="ko-K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날짜 개체 틀 3"/>
          <p:cNvSpPr>
            <a:spLocks noGrp="1"/>
          </p:cNvSpPr>
          <p:nvPr>
            <p:ph type="dt" sz="half" idx="10"/>
          </p:nvPr>
        </p:nvSpPr>
        <p:spPr/>
        <p:txBody>
          <a:bodyPr/>
          <a:lstStyle>
            <a:lvl1pPr>
              <a:defRPr/>
            </a:lvl1pPr>
          </a:lstStyle>
          <a:p>
            <a:pPr>
              <a:defRPr/>
            </a:pPr>
            <a:fld id="{27512CFB-A7FC-4267-9153-E861B41CC7D7}" type="datetimeFigureOut">
              <a:rPr lang="ko-KR" altLang="en-US"/>
              <a:pPr>
                <a:defRPr/>
              </a:pPr>
              <a:t>2017-07-13</a:t>
            </a:fld>
            <a:endParaRPr lang="ko-KR" altLang="en-US"/>
          </a:p>
        </p:txBody>
      </p:sp>
      <p:sp>
        <p:nvSpPr>
          <p:cNvPr id="5" name="바닥글 개체 틀 4"/>
          <p:cNvSpPr>
            <a:spLocks noGrp="1"/>
          </p:cNvSpPr>
          <p:nvPr>
            <p:ph type="ftr" sz="quarter" idx="11"/>
          </p:nvPr>
        </p:nvSpPr>
        <p:spPr/>
        <p:txBody>
          <a:bodyPr/>
          <a:lstStyle>
            <a:lvl1pPr>
              <a:defRPr/>
            </a:lvl1pPr>
          </a:lstStyle>
          <a:p>
            <a:pPr>
              <a:defRPr/>
            </a:pPr>
            <a:endParaRPr lang="ko-KR" altLang="en-US"/>
          </a:p>
        </p:txBody>
      </p:sp>
      <p:sp>
        <p:nvSpPr>
          <p:cNvPr id="6" name="슬라이드 번호 개체 틀 5"/>
          <p:cNvSpPr>
            <a:spLocks noGrp="1"/>
          </p:cNvSpPr>
          <p:nvPr>
            <p:ph type="sldNum" sz="quarter" idx="12"/>
          </p:nvPr>
        </p:nvSpPr>
        <p:spPr/>
        <p:txBody>
          <a:bodyPr/>
          <a:lstStyle>
            <a:lvl1pPr>
              <a:defRPr/>
            </a:lvl1pPr>
          </a:lstStyle>
          <a:p>
            <a:pPr>
              <a:defRPr/>
            </a:pPr>
            <a:fld id="{F190D549-2566-48A6-B4C7-DA1EFD14F35C}" type="slidenum">
              <a:rPr lang="ko-KR" altLang="en-US"/>
              <a:pPr>
                <a:defRPr/>
              </a:pPr>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7358082" y="274639"/>
            <a:ext cx="1328718" cy="5851525"/>
          </a:xfrm>
        </p:spPr>
        <p:txBody>
          <a:bodyPr vert="eaVert" anchor="b"/>
          <a:lstStyle/>
          <a:p>
            <a:r>
              <a:rPr lang="ko-KR" altLang="en-US" smtClean="0"/>
              <a:t>마스터 제목 스타일 편집</a:t>
            </a:r>
            <a:endParaRPr lang="en-US"/>
          </a:p>
        </p:txBody>
      </p:sp>
      <p:sp>
        <p:nvSpPr>
          <p:cNvPr id="3" name="세로 텍스트 개체 틀 2"/>
          <p:cNvSpPr>
            <a:spLocks noGrp="1"/>
          </p:cNvSpPr>
          <p:nvPr>
            <p:ph type="body" orient="vert" idx="1"/>
          </p:nvPr>
        </p:nvSpPr>
        <p:spPr>
          <a:xfrm>
            <a:off x="457200" y="928672"/>
            <a:ext cx="6900882" cy="5197493"/>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날짜 개체 틀 3"/>
          <p:cNvSpPr>
            <a:spLocks noGrp="1"/>
          </p:cNvSpPr>
          <p:nvPr>
            <p:ph type="dt" sz="half" idx="10"/>
          </p:nvPr>
        </p:nvSpPr>
        <p:spPr/>
        <p:txBody>
          <a:bodyPr/>
          <a:lstStyle>
            <a:lvl1pPr>
              <a:defRPr/>
            </a:lvl1pPr>
          </a:lstStyle>
          <a:p>
            <a:pPr>
              <a:defRPr/>
            </a:pPr>
            <a:fld id="{36CC2513-3E40-4CAA-89EE-ECC68A97533E}" type="datetimeFigureOut">
              <a:rPr lang="ko-KR" altLang="en-US"/>
              <a:pPr>
                <a:defRPr/>
              </a:pPr>
              <a:t>2017-07-13</a:t>
            </a:fld>
            <a:endParaRPr lang="ko-KR" altLang="en-US"/>
          </a:p>
        </p:txBody>
      </p:sp>
      <p:sp>
        <p:nvSpPr>
          <p:cNvPr id="5" name="바닥글 개체 틀 4"/>
          <p:cNvSpPr>
            <a:spLocks noGrp="1"/>
          </p:cNvSpPr>
          <p:nvPr>
            <p:ph type="ftr" sz="quarter" idx="11"/>
          </p:nvPr>
        </p:nvSpPr>
        <p:spPr/>
        <p:txBody>
          <a:bodyPr/>
          <a:lstStyle>
            <a:lvl1pPr>
              <a:defRPr/>
            </a:lvl1pPr>
          </a:lstStyle>
          <a:p>
            <a:pPr>
              <a:defRPr/>
            </a:pPr>
            <a:endParaRPr lang="ko-KR" altLang="en-US"/>
          </a:p>
        </p:txBody>
      </p:sp>
      <p:sp>
        <p:nvSpPr>
          <p:cNvPr id="6" name="슬라이드 번호 개체 틀 5"/>
          <p:cNvSpPr>
            <a:spLocks noGrp="1"/>
          </p:cNvSpPr>
          <p:nvPr>
            <p:ph type="sldNum" sz="quarter" idx="12"/>
          </p:nvPr>
        </p:nvSpPr>
        <p:spPr/>
        <p:txBody>
          <a:bodyPr/>
          <a:lstStyle>
            <a:lvl1pPr>
              <a:defRPr/>
            </a:lvl1pPr>
          </a:lstStyle>
          <a:p>
            <a:pPr>
              <a:defRPr/>
            </a:pPr>
            <a:fld id="{284EA8EF-8417-425E-8C71-212BE2959D61}" type="slidenum">
              <a:rPr lang="ko-KR" altLang="en-US"/>
              <a:pPr>
                <a:defRPr/>
              </a:pPr>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날짜 개체 틀 3"/>
          <p:cNvSpPr>
            <a:spLocks noGrp="1"/>
          </p:cNvSpPr>
          <p:nvPr>
            <p:ph type="dt" sz="half" idx="10"/>
          </p:nvPr>
        </p:nvSpPr>
        <p:spPr/>
        <p:txBody>
          <a:bodyPr/>
          <a:lstStyle>
            <a:lvl1pPr>
              <a:defRPr/>
            </a:lvl1pPr>
          </a:lstStyle>
          <a:p>
            <a:pPr>
              <a:defRPr/>
            </a:pPr>
            <a:fld id="{0403DDB6-ABC2-4DC6-83BD-7827CF3480F7}" type="datetimeFigureOut">
              <a:rPr lang="ko-KR" altLang="en-US"/>
              <a:pPr>
                <a:defRPr/>
              </a:pPr>
              <a:t>2017-07-13</a:t>
            </a:fld>
            <a:endParaRPr lang="ko-KR" altLang="en-US"/>
          </a:p>
        </p:txBody>
      </p:sp>
      <p:sp>
        <p:nvSpPr>
          <p:cNvPr id="5" name="바닥글 개체 틀 4"/>
          <p:cNvSpPr>
            <a:spLocks noGrp="1"/>
          </p:cNvSpPr>
          <p:nvPr>
            <p:ph type="ftr" sz="quarter" idx="11"/>
          </p:nvPr>
        </p:nvSpPr>
        <p:spPr/>
        <p:txBody>
          <a:bodyPr/>
          <a:lstStyle>
            <a:lvl1pPr>
              <a:defRPr/>
            </a:lvl1pPr>
          </a:lstStyle>
          <a:p>
            <a:pPr>
              <a:defRPr/>
            </a:pPr>
            <a:endParaRPr lang="ko-KR" altLang="en-US"/>
          </a:p>
        </p:txBody>
      </p:sp>
      <p:sp>
        <p:nvSpPr>
          <p:cNvPr id="6" name="슬라이드 번호 개체 틀 5"/>
          <p:cNvSpPr>
            <a:spLocks noGrp="1"/>
          </p:cNvSpPr>
          <p:nvPr>
            <p:ph type="sldNum" sz="quarter" idx="12"/>
          </p:nvPr>
        </p:nvSpPr>
        <p:spPr/>
        <p:txBody>
          <a:bodyPr/>
          <a:lstStyle>
            <a:lvl1pPr>
              <a:defRPr/>
            </a:lvl1pPr>
          </a:lstStyle>
          <a:p>
            <a:pPr>
              <a:defRPr/>
            </a:pPr>
            <a:fld id="{6BAC602F-BD94-4ADD-8AB6-919A82E8934A}" type="slidenum">
              <a:rPr lang="ko-KR" altLang="en-US"/>
              <a:pPr>
                <a:defRPr/>
              </a:pPr>
              <a:t>‹#›</a:t>
            </a:fld>
            <a:endParaRPr lang="ko-K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i="1">
                <a:solidFill>
                  <a:schemeClr val="tx1">
                    <a:tint val="85000"/>
                  </a:schemeClr>
                </a:solidFill>
              </a:defRPr>
            </a:lvl1pPr>
            <a:lvl2pPr marL="457200" indent="0">
              <a:buNone/>
              <a:defRPr sz="1800" i="1">
                <a:solidFill>
                  <a:schemeClr val="tx1">
                    <a:tint val="85000"/>
                  </a:schemeClr>
                </a:solidFill>
              </a:defRPr>
            </a:lvl2pPr>
            <a:lvl3pPr marL="914400" indent="0">
              <a:buNone/>
              <a:defRPr sz="1600" i="1">
                <a:solidFill>
                  <a:schemeClr val="tx1">
                    <a:tint val="85000"/>
                  </a:schemeClr>
                </a:solidFill>
              </a:defRPr>
            </a:lvl3pPr>
            <a:lvl4pPr marL="1371600" indent="0">
              <a:buNone/>
              <a:defRPr sz="1400" i="1">
                <a:solidFill>
                  <a:schemeClr val="tx1">
                    <a:tint val="85000"/>
                  </a:schemeClr>
                </a:solidFill>
              </a:defRPr>
            </a:lvl4pPr>
            <a:lvl5pPr marL="1828800" indent="0">
              <a:buNone/>
              <a:defRPr sz="1400" i="1">
                <a:solidFill>
                  <a:schemeClr val="tx1">
                    <a:tint val="8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날짜 개체 틀 3"/>
          <p:cNvSpPr>
            <a:spLocks noGrp="1"/>
          </p:cNvSpPr>
          <p:nvPr>
            <p:ph type="dt" sz="half" idx="10"/>
          </p:nvPr>
        </p:nvSpPr>
        <p:spPr/>
        <p:txBody>
          <a:bodyPr/>
          <a:lstStyle>
            <a:lvl1pPr>
              <a:defRPr/>
            </a:lvl1pPr>
          </a:lstStyle>
          <a:p>
            <a:pPr>
              <a:defRPr/>
            </a:pPr>
            <a:fld id="{FB06944E-5D74-438A-AC44-75A0D9E21590}" type="datetimeFigureOut">
              <a:rPr lang="ko-KR" altLang="en-US"/>
              <a:pPr>
                <a:defRPr/>
              </a:pPr>
              <a:t>2017-07-13</a:t>
            </a:fld>
            <a:endParaRPr lang="ko-KR" altLang="en-US"/>
          </a:p>
        </p:txBody>
      </p:sp>
      <p:sp>
        <p:nvSpPr>
          <p:cNvPr id="5" name="바닥글 개체 틀 4"/>
          <p:cNvSpPr>
            <a:spLocks noGrp="1"/>
          </p:cNvSpPr>
          <p:nvPr>
            <p:ph type="ftr" sz="quarter" idx="11"/>
          </p:nvPr>
        </p:nvSpPr>
        <p:spPr/>
        <p:txBody>
          <a:bodyPr/>
          <a:lstStyle>
            <a:lvl1pPr>
              <a:defRPr/>
            </a:lvl1pPr>
          </a:lstStyle>
          <a:p>
            <a:pPr>
              <a:defRPr/>
            </a:pPr>
            <a:endParaRPr lang="ko-KR" altLang="en-US"/>
          </a:p>
        </p:txBody>
      </p:sp>
      <p:sp>
        <p:nvSpPr>
          <p:cNvPr id="6" name="슬라이드 번호 개체 틀 5"/>
          <p:cNvSpPr>
            <a:spLocks noGrp="1"/>
          </p:cNvSpPr>
          <p:nvPr>
            <p:ph type="sldNum" sz="quarter" idx="12"/>
          </p:nvPr>
        </p:nvSpPr>
        <p:spPr/>
        <p:txBody>
          <a:bodyPr/>
          <a:lstStyle>
            <a:lvl1pPr>
              <a:defRPr/>
            </a:lvl1pPr>
          </a:lstStyle>
          <a:p>
            <a:pPr>
              <a:defRPr/>
            </a:pPr>
            <a:fld id="{D4EBA7E0-DBF9-4F3B-8933-C7F2DD3543DB}" type="slidenum">
              <a:rPr lang="ko-KR" altLang="en-US"/>
              <a:pPr>
                <a:defRPr/>
              </a:pPr>
              <a:t>‹#›</a:t>
            </a:fld>
            <a:endParaRPr lang="ko-K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5" name="날짜 개체 틀 3"/>
          <p:cNvSpPr>
            <a:spLocks noGrp="1"/>
          </p:cNvSpPr>
          <p:nvPr>
            <p:ph type="dt" sz="half" idx="10"/>
          </p:nvPr>
        </p:nvSpPr>
        <p:spPr/>
        <p:txBody>
          <a:bodyPr/>
          <a:lstStyle>
            <a:lvl1pPr>
              <a:defRPr/>
            </a:lvl1pPr>
          </a:lstStyle>
          <a:p>
            <a:pPr>
              <a:defRPr/>
            </a:pPr>
            <a:fld id="{7F28060D-29D3-4BEE-877D-236F17C410B0}" type="datetimeFigureOut">
              <a:rPr lang="ko-KR" altLang="en-US"/>
              <a:pPr>
                <a:defRPr/>
              </a:pPr>
              <a:t>2017-07-13</a:t>
            </a:fld>
            <a:endParaRPr lang="ko-KR" altLang="en-US"/>
          </a:p>
        </p:txBody>
      </p:sp>
      <p:sp>
        <p:nvSpPr>
          <p:cNvPr id="6" name="바닥글 개체 틀 4"/>
          <p:cNvSpPr>
            <a:spLocks noGrp="1"/>
          </p:cNvSpPr>
          <p:nvPr>
            <p:ph type="ftr" sz="quarter" idx="11"/>
          </p:nvPr>
        </p:nvSpPr>
        <p:spPr/>
        <p:txBody>
          <a:bodyPr/>
          <a:lstStyle>
            <a:lvl1pPr>
              <a:defRPr/>
            </a:lvl1pPr>
          </a:lstStyle>
          <a:p>
            <a:pPr>
              <a:defRPr/>
            </a:pPr>
            <a:endParaRPr lang="ko-KR" altLang="en-US"/>
          </a:p>
        </p:txBody>
      </p:sp>
      <p:sp>
        <p:nvSpPr>
          <p:cNvPr id="7" name="슬라이드 번호 개체 틀 5"/>
          <p:cNvSpPr>
            <a:spLocks noGrp="1"/>
          </p:cNvSpPr>
          <p:nvPr>
            <p:ph type="sldNum" sz="quarter" idx="12"/>
          </p:nvPr>
        </p:nvSpPr>
        <p:spPr/>
        <p:txBody>
          <a:bodyPr/>
          <a:lstStyle>
            <a:lvl1pPr>
              <a:defRPr/>
            </a:lvl1pPr>
          </a:lstStyle>
          <a:p>
            <a:pPr>
              <a:defRPr/>
            </a:pPr>
            <a:fld id="{2C09B7A5-93C8-4BDF-91F5-08F1941B4EAF}" type="slidenum">
              <a:rPr lang="ko-KR" altLang="en-US"/>
              <a:pPr>
                <a:defRPr/>
              </a:pPr>
              <a:t>‹#›</a:t>
            </a:fld>
            <a:endParaRPr lang="ko-K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en-US"/>
          </a:p>
        </p:txBody>
      </p:sp>
      <p:sp>
        <p:nvSpPr>
          <p:cNvPr id="3" name="텍스트 개체 틀 2"/>
          <p:cNvSpPr>
            <a:spLocks noGrp="1"/>
          </p:cNvSpPr>
          <p:nvPr>
            <p:ph type="body" idx="1"/>
          </p:nvPr>
        </p:nvSpPr>
        <p:spPr>
          <a:xfrm>
            <a:off x="457200" y="5500702"/>
            <a:ext cx="4040188" cy="639762"/>
          </a:xfrm>
          <a:solidFill>
            <a:srgbClr val="737C87">
              <a:alpha val="55000"/>
            </a:srgbClr>
          </a:solidFill>
          <a:ln w="19050">
            <a:solidFill>
              <a:srgbClr val="FFFFFF"/>
            </a:solidFill>
          </a:ln>
        </p:spPr>
        <p:txBody>
          <a:bodyPr anchor="b"/>
          <a:lstStyle>
            <a:lvl1pPr marL="0" indent="0" algn="ctr">
              <a:buNone/>
              <a:defRPr sz="2400" b="1">
                <a:solidFill>
                  <a:srgbClr val="FFFFFF"/>
                </a:solidFill>
              </a:defRPr>
            </a:lvl1pPr>
            <a:lvl2pPr marL="457200" indent="0" algn="ctr">
              <a:buNone/>
              <a:defRPr sz="2000" b="1">
                <a:solidFill>
                  <a:srgbClr val="FFFFFF"/>
                </a:solidFill>
              </a:defRPr>
            </a:lvl2pPr>
            <a:lvl3pPr marL="914400" indent="0" algn="ctr">
              <a:buNone/>
              <a:defRPr sz="1800" b="1">
                <a:solidFill>
                  <a:srgbClr val="FFFFFF"/>
                </a:solidFill>
              </a:defRPr>
            </a:lvl3pPr>
            <a:lvl4pPr marL="1371600" indent="0" algn="ctr">
              <a:buNone/>
              <a:defRPr sz="1600" b="1">
                <a:solidFill>
                  <a:srgbClr val="FFFFFF"/>
                </a:solidFill>
              </a:defRPr>
            </a:lvl4pPr>
            <a:lvl5pPr marL="1828800" indent="0" algn="ctr">
              <a:buNone/>
              <a:defRPr sz="1600" b="1">
                <a:solidFill>
                  <a:srgbClr val="FFFFFF"/>
                </a:solidFill>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1500174"/>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5" name="텍스트 개체 틀 4"/>
          <p:cNvSpPr>
            <a:spLocks noGrp="1"/>
          </p:cNvSpPr>
          <p:nvPr>
            <p:ph type="body" sz="quarter" idx="3"/>
          </p:nvPr>
        </p:nvSpPr>
        <p:spPr>
          <a:xfrm>
            <a:off x="4645025" y="5500702"/>
            <a:ext cx="4041775" cy="639762"/>
          </a:xfrm>
          <a:solidFill>
            <a:srgbClr val="737C87">
              <a:alpha val="55000"/>
            </a:srgbClr>
          </a:solidFill>
          <a:ln w="19050">
            <a:solidFill>
              <a:srgbClr val="FFFFFF"/>
            </a:solidFill>
          </a:ln>
        </p:spPr>
        <p:txBody>
          <a:bodyPr anchor="b"/>
          <a:lstStyle>
            <a:lvl1pPr marL="0" indent="0" algn="ctr">
              <a:buNone/>
              <a:defRPr sz="2400" b="1">
                <a:solidFill>
                  <a:srgbClr val="FFFFFF"/>
                </a:solidFill>
              </a:defRPr>
            </a:lvl1pPr>
            <a:lvl2pPr marL="457200" indent="0" algn="ctr">
              <a:buNone/>
              <a:defRPr sz="2000" b="1">
                <a:solidFill>
                  <a:srgbClr val="FFFFFF"/>
                </a:solidFill>
              </a:defRPr>
            </a:lvl2pPr>
            <a:lvl3pPr marL="914400" indent="0" algn="ctr">
              <a:buNone/>
              <a:defRPr sz="1800" b="1">
                <a:solidFill>
                  <a:srgbClr val="FFFFFF"/>
                </a:solidFill>
              </a:defRPr>
            </a:lvl3pPr>
            <a:lvl4pPr marL="1371600" indent="0" algn="ctr">
              <a:buNone/>
              <a:defRPr sz="1600" b="1">
                <a:solidFill>
                  <a:srgbClr val="FFFFFF"/>
                </a:solidFill>
              </a:defRPr>
            </a:lvl4pPr>
            <a:lvl5pPr marL="1828800" indent="0" algn="ctr">
              <a:buNone/>
              <a:defRPr sz="1600" b="1">
                <a:solidFill>
                  <a:srgbClr val="FFFFFF"/>
                </a:solidFill>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1500174"/>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7" name="날짜 개체 틀 3"/>
          <p:cNvSpPr>
            <a:spLocks noGrp="1"/>
          </p:cNvSpPr>
          <p:nvPr>
            <p:ph type="dt" sz="half" idx="10"/>
          </p:nvPr>
        </p:nvSpPr>
        <p:spPr/>
        <p:txBody>
          <a:bodyPr/>
          <a:lstStyle>
            <a:lvl1pPr>
              <a:defRPr/>
            </a:lvl1pPr>
          </a:lstStyle>
          <a:p>
            <a:pPr>
              <a:defRPr/>
            </a:pPr>
            <a:fld id="{24134CCF-B841-407B-A723-24B926BD9BFF}" type="datetimeFigureOut">
              <a:rPr lang="ko-KR" altLang="en-US"/>
              <a:pPr>
                <a:defRPr/>
              </a:pPr>
              <a:t>2017-07-13</a:t>
            </a:fld>
            <a:endParaRPr lang="ko-KR" altLang="en-US"/>
          </a:p>
        </p:txBody>
      </p:sp>
      <p:sp>
        <p:nvSpPr>
          <p:cNvPr id="8" name="바닥글 개체 틀 4"/>
          <p:cNvSpPr>
            <a:spLocks noGrp="1"/>
          </p:cNvSpPr>
          <p:nvPr>
            <p:ph type="ftr" sz="quarter" idx="11"/>
          </p:nvPr>
        </p:nvSpPr>
        <p:spPr/>
        <p:txBody>
          <a:bodyPr/>
          <a:lstStyle>
            <a:lvl1pPr>
              <a:defRPr/>
            </a:lvl1pPr>
          </a:lstStyle>
          <a:p>
            <a:pPr>
              <a:defRPr/>
            </a:pPr>
            <a:endParaRPr lang="ko-KR" altLang="en-US"/>
          </a:p>
        </p:txBody>
      </p:sp>
      <p:sp>
        <p:nvSpPr>
          <p:cNvPr id="9" name="슬라이드 번호 개체 틀 5"/>
          <p:cNvSpPr>
            <a:spLocks noGrp="1"/>
          </p:cNvSpPr>
          <p:nvPr>
            <p:ph type="sldNum" sz="quarter" idx="12"/>
          </p:nvPr>
        </p:nvSpPr>
        <p:spPr/>
        <p:txBody>
          <a:bodyPr/>
          <a:lstStyle>
            <a:lvl1pPr>
              <a:defRPr/>
            </a:lvl1pPr>
          </a:lstStyle>
          <a:p>
            <a:pPr>
              <a:defRPr/>
            </a:pPr>
            <a:fld id="{8615D3AC-69F5-493A-9D6C-C441B8C7535E}" type="slidenum">
              <a:rPr lang="ko-KR" altLang="en-US"/>
              <a:pPr>
                <a:defRPr/>
              </a:pPr>
              <a:t>‹#›</a:t>
            </a:fld>
            <a:endParaRPr lang="ko-K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en-US"/>
          </a:p>
        </p:txBody>
      </p:sp>
      <p:sp>
        <p:nvSpPr>
          <p:cNvPr id="3" name="날짜 개체 틀 3"/>
          <p:cNvSpPr>
            <a:spLocks noGrp="1"/>
          </p:cNvSpPr>
          <p:nvPr>
            <p:ph type="dt" sz="half" idx="10"/>
          </p:nvPr>
        </p:nvSpPr>
        <p:spPr/>
        <p:txBody>
          <a:bodyPr/>
          <a:lstStyle>
            <a:lvl1pPr>
              <a:defRPr/>
            </a:lvl1pPr>
          </a:lstStyle>
          <a:p>
            <a:pPr>
              <a:defRPr/>
            </a:pPr>
            <a:fld id="{E96565DE-B8FE-4849-9A78-4F3B3433C82C}" type="datetimeFigureOut">
              <a:rPr lang="ko-KR" altLang="en-US"/>
              <a:pPr>
                <a:defRPr/>
              </a:pPr>
              <a:t>2017-07-13</a:t>
            </a:fld>
            <a:endParaRPr lang="ko-KR" altLang="en-US"/>
          </a:p>
        </p:txBody>
      </p:sp>
      <p:sp>
        <p:nvSpPr>
          <p:cNvPr id="4" name="바닥글 개체 틀 4"/>
          <p:cNvSpPr>
            <a:spLocks noGrp="1"/>
          </p:cNvSpPr>
          <p:nvPr>
            <p:ph type="ftr" sz="quarter" idx="11"/>
          </p:nvPr>
        </p:nvSpPr>
        <p:spPr/>
        <p:txBody>
          <a:bodyPr/>
          <a:lstStyle>
            <a:lvl1pPr>
              <a:defRPr/>
            </a:lvl1pPr>
          </a:lstStyle>
          <a:p>
            <a:pPr>
              <a:defRPr/>
            </a:pPr>
            <a:endParaRPr lang="ko-KR" altLang="en-US"/>
          </a:p>
        </p:txBody>
      </p:sp>
      <p:sp>
        <p:nvSpPr>
          <p:cNvPr id="5" name="슬라이드 번호 개체 틀 5"/>
          <p:cNvSpPr>
            <a:spLocks noGrp="1"/>
          </p:cNvSpPr>
          <p:nvPr>
            <p:ph type="sldNum" sz="quarter" idx="12"/>
          </p:nvPr>
        </p:nvSpPr>
        <p:spPr/>
        <p:txBody>
          <a:bodyPr/>
          <a:lstStyle>
            <a:lvl1pPr>
              <a:defRPr/>
            </a:lvl1pPr>
          </a:lstStyle>
          <a:p>
            <a:pPr>
              <a:defRPr/>
            </a:pPr>
            <a:fld id="{FEA61EC7-F922-4194-8001-044612A45A6D}" type="slidenum">
              <a:rPr lang="ko-KR" altLang="en-US"/>
              <a:pPr>
                <a:defRPr/>
              </a:pPr>
              <a:t>‹#›</a:t>
            </a:fld>
            <a:endParaRPr lang="ko-K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3"/>
          <p:cNvSpPr>
            <a:spLocks noGrp="1"/>
          </p:cNvSpPr>
          <p:nvPr>
            <p:ph type="dt" sz="half" idx="10"/>
          </p:nvPr>
        </p:nvSpPr>
        <p:spPr/>
        <p:txBody>
          <a:bodyPr/>
          <a:lstStyle>
            <a:lvl1pPr>
              <a:defRPr/>
            </a:lvl1pPr>
          </a:lstStyle>
          <a:p>
            <a:pPr>
              <a:defRPr/>
            </a:pPr>
            <a:fld id="{453F12A2-C1AB-42B8-A890-7270FB3B4D7B}" type="datetimeFigureOut">
              <a:rPr lang="ko-KR" altLang="en-US"/>
              <a:pPr>
                <a:defRPr/>
              </a:pPr>
              <a:t>2017-07-13</a:t>
            </a:fld>
            <a:endParaRPr lang="ko-KR" altLang="en-US"/>
          </a:p>
        </p:txBody>
      </p:sp>
      <p:sp>
        <p:nvSpPr>
          <p:cNvPr id="3" name="바닥글 개체 틀 4"/>
          <p:cNvSpPr>
            <a:spLocks noGrp="1"/>
          </p:cNvSpPr>
          <p:nvPr>
            <p:ph type="ftr" sz="quarter" idx="11"/>
          </p:nvPr>
        </p:nvSpPr>
        <p:spPr/>
        <p:txBody>
          <a:bodyPr/>
          <a:lstStyle>
            <a:lvl1pPr>
              <a:defRPr/>
            </a:lvl1pPr>
          </a:lstStyle>
          <a:p>
            <a:pPr>
              <a:defRPr/>
            </a:pPr>
            <a:endParaRPr lang="ko-KR" altLang="en-US"/>
          </a:p>
        </p:txBody>
      </p:sp>
      <p:sp>
        <p:nvSpPr>
          <p:cNvPr id="4" name="슬라이드 번호 개체 틀 5"/>
          <p:cNvSpPr>
            <a:spLocks noGrp="1"/>
          </p:cNvSpPr>
          <p:nvPr>
            <p:ph type="sldNum" sz="quarter" idx="12"/>
          </p:nvPr>
        </p:nvSpPr>
        <p:spPr/>
        <p:txBody>
          <a:bodyPr/>
          <a:lstStyle>
            <a:lvl1pPr>
              <a:defRPr/>
            </a:lvl1pPr>
          </a:lstStyle>
          <a:p>
            <a:pPr>
              <a:defRPr/>
            </a:pPr>
            <a:fld id="{508E08EC-CD70-4406-9EA0-42F1873B26FF}" type="slidenum">
              <a:rPr lang="ko-KR" altLang="en-US"/>
              <a:pPr>
                <a:defRPr/>
              </a:pPr>
              <a:t>‹#›</a:t>
            </a:fld>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2" y="273051"/>
            <a:ext cx="8219505" cy="593879"/>
          </a:xfrm>
        </p:spPr>
        <p:txBody>
          <a:bodyPr anchor="b"/>
          <a:lstStyle>
            <a:lvl1pPr algn="l">
              <a:defRPr sz="2800" b="1"/>
            </a:lvl1pPr>
          </a:lstStyle>
          <a:p>
            <a:r>
              <a:rPr lang="ko-KR" altLang="en-US" smtClean="0"/>
              <a:t>마스터 제목 스타일 편집</a:t>
            </a:r>
            <a:endParaRPr lang="en-US"/>
          </a:p>
        </p:txBody>
      </p:sp>
      <p:sp>
        <p:nvSpPr>
          <p:cNvPr id="3" name="내용 개체 틀 2"/>
          <p:cNvSpPr>
            <a:spLocks noGrp="1"/>
          </p:cNvSpPr>
          <p:nvPr>
            <p:ph idx="1"/>
          </p:nvPr>
        </p:nvSpPr>
        <p:spPr>
          <a:xfrm>
            <a:off x="467868" y="1590620"/>
            <a:ext cx="8218935" cy="453554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4" name="텍스트 개체 틀 3"/>
          <p:cNvSpPr>
            <a:spLocks noGrp="1"/>
          </p:cNvSpPr>
          <p:nvPr>
            <p:ph type="body" sz="half" idx="2"/>
          </p:nvPr>
        </p:nvSpPr>
        <p:spPr>
          <a:xfrm>
            <a:off x="457202" y="866111"/>
            <a:ext cx="8237260" cy="6877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5" name="날짜 개체 틀 3"/>
          <p:cNvSpPr>
            <a:spLocks noGrp="1"/>
          </p:cNvSpPr>
          <p:nvPr>
            <p:ph type="dt" sz="half" idx="10"/>
          </p:nvPr>
        </p:nvSpPr>
        <p:spPr/>
        <p:txBody>
          <a:bodyPr/>
          <a:lstStyle>
            <a:lvl1pPr>
              <a:defRPr/>
            </a:lvl1pPr>
          </a:lstStyle>
          <a:p>
            <a:pPr>
              <a:defRPr/>
            </a:pPr>
            <a:fld id="{A82011EB-6D54-418F-9C6F-F8A074E3B55F}" type="datetimeFigureOut">
              <a:rPr lang="ko-KR" altLang="en-US"/>
              <a:pPr>
                <a:defRPr/>
              </a:pPr>
              <a:t>2017-07-13</a:t>
            </a:fld>
            <a:endParaRPr lang="ko-KR" altLang="en-US"/>
          </a:p>
        </p:txBody>
      </p:sp>
      <p:sp>
        <p:nvSpPr>
          <p:cNvPr id="6" name="바닥글 개체 틀 4"/>
          <p:cNvSpPr>
            <a:spLocks noGrp="1"/>
          </p:cNvSpPr>
          <p:nvPr>
            <p:ph type="ftr" sz="quarter" idx="11"/>
          </p:nvPr>
        </p:nvSpPr>
        <p:spPr/>
        <p:txBody>
          <a:bodyPr/>
          <a:lstStyle>
            <a:lvl1pPr>
              <a:defRPr/>
            </a:lvl1pPr>
          </a:lstStyle>
          <a:p>
            <a:pPr>
              <a:defRPr/>
            </a:pPr>
            <a:endParaRPr lang="ko-KR" altLang="en-US"/>
          </a:p>
        </p:txBody>
      </p:sp>
      <p:sp>
        <p:nvSpPr>
          <p:cNvPr id="7" name="슬라이드 번호 개체 틀 5"/>
          <p:cNvSpPr>
            <a:spLocks noGrp="1"/>
          </p:cNvSpPr>
          <p:nvPr>
            <p:ph type="sldNum" sz="quarter" idx="12"/>
          </p:nvPr>
        </p:nvSpPr>
        <p:spPr/>
        <p:txBody>
          <a:bodyPr/>
          <a:lstStyle>
            <a:lvl1pPr>
              <a:defRPr/>
            </a:lvl1pPr>
          </a:lstStyle>
          <a:p>
            <a:pPr>
              <a:defRPr/>
            </a:pPr>
            <a:fld id="{9E0D37B2-EB84-4220-B8A3-7F440BD3809B}" type="slidenum">
              <a:rPr lang="ko-KR" altLang="en-US"/>
              <a:pPr>
                <a:defRPr/>
              </a:pPr>
              <a:t>‹#›</a:t>
            </a:fld>
            <a:endParaRPr lang="ko-K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428596" y="1785926"/>
            <a:ext cx="3422654" cy="781052"/>
          </a:xfrm>
        </p:spPr>
        <p:txBody>
          <a:bodyPr anchor="b"/>
          <a:lstStyle>
            <a:lvl1pPr algn="r">
              <a:defRPr sz="2400" b="1"/>
            </a:lvl1pPr>
          </a:lstStyle>
          <a:p>
            <a:r>
              <a:rPr lang="ko-KR" altLang="en-US" smtClean="0"/>
              <a:t>마스터 제목 스타일 편집</a:t>
            </a:r>
            <a:endParaRPr lang="en-US"/>
          </a:p>
        </p:txBody>
      </p:sp>
      <p:sp>
        <p:nvSpPr>
          <p:cNvPr id="4" name="텍스트 개체 틀 3"/>
          <p:cNvSpPr>
            <a:spLocks noGrp="1"/>
          </p:cNvSpPr>
          <p:nvPr>
            <p:ph type="body" sz="half" idx="2"/>
          </p:nvPr>
        </p:nvSpPr>
        <p:spPr>
          <a:xfrm>
            <a:off x="428596" y="2566978"/>
            <a:ext cx="3422654" cy="804862"/>
          </a:xfrm>
        </p:spPr>
        <p:txBody>
          <a:bodyPr/>
          <a:lstStyle>
            <a:lvl1pPr marL="0" indent="0" algn="r">
              <a:buNone/>
              <a:defRPr sz="1400"/>
            </a:lvl1pPr>
            <a:lvl2pPr marL="457200" indent="0" algn="r">
              <a:buNone/>
              <a:defRPr sz="1200"/>
            </a:lvl2pPr>
            <a:lvl3pPr marL="914400" indent="0" algn="r">
              <a:buNone/>
              <a:defRPr sz="1000"/>
            </a:lvl3pPr>
            <a:lvl4pPr marL="1371600" indent="0" algn="r">
              <a:buNone/>
              <a:defRPr sz="900"/>
            </a:lvl4pPr>
            <a:lvl5pPr marL="1828800" indent="0" algn="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a:p>
        </p:txBody>
      </p:sp>
      <p:sp>
        <p:nvSpPr>
          <p:cNvPr id="8" name="그림 개체 틀 7"/>
          <p:cNvSpPr>
            <a:spLocks noGrp="1"/>
          </p:cNvSpPr>
          <p:nvPr>
            <p:ph type="pic" sz="quarter" idx="1"/>
          </p:nvPr>
        </p:nvSpPr>
        <p:spPr>
          <a:xfrm>
            <a:off x="4000496" y="928670"/>
            <a:ext cx="4500594" cy="4500570"/>
          </a:xfrm>
          <a:prstGeom prst="roundRect">
            <a:avLst>
              <a:gd name="adj" fmla="val 8501"/>
            </a:avLst>
          </a:prstGeom>
          <a:noFill/>
          <a:ln w="165100" cap="rnd" cmpd="sng">
            <a:gradFill flip="none" rotWithShape="1">
              <a:gsLst>
                <a:gs pos="0">
                  <a:schemeClr val="accent2">
                    <a:tint val="20000"/>
                  </a:schemeClr>
                </a:gs>
                <a:gs pos="100000">
                  <a:schemeClr val="accent2">
                    <a:tint val="60000"/>
                  </a:schemeClr>
                </a:gs>
              </a:gsLst>
              <a:path path="rect">
                <a:fillToRect l="100000" t="100000"/>
              </a:path>
              <a:tileRect r="-100000" b="-100000"/>
            </a:gradFill>
            <a:round/>
          </a:ln>
          <a:effectLst>
            <a:outerShdw blurRad="50800" dist="50800" dir="2700000" algn="tl" rotWithShape="0">
              <a:srgbClr val="000000">
                <a:alpha val="43137"/>
              </a:srgbClr>
            </a:outerShdw>
          </a:effectLst>
          <a:scene3d>
            <a:camera prst="orthographicFront"/>
            <a:lightRig rig="balanced" dir="t"/>
          </a:scene3d>
          <a:sp3d extrusionH="76200" prstMaterial="matte">
            <a:bevelT h="38100"/>
            <a:bevelB h="38100"/>
            <a:extrusionClr>
              <a:schemeClr val="bg2">
                <a:shade val="75000"/>
              </a:schemeClr>
            </a:extrusionClr>
          </a:sp3d>
        </p:spPr>
        <p:txBody>
          <a:bodyPr rtlCol="0">
            <a:normAutofit/>
          </a:bodyPr>
          <a:lstStyle/>
          <a:p>
            <a:pPr lvl="0"/>
            <a:r>
              <a:rPr lang="ko-KR" altLang="en-US" noProof="0" smtClean="0"/>
              <a:t>그림을 추가하려면 아이콘을 클릭하십시오</a:t>
            </a:r>
            <a:endParaRPr lang="en-US" noProof="0"/>
          </a:p>
        </p:txBody>
      </p:sp>
      <p:sp>
        <p:nvSpPr>
          <p:cNvPr id="5" name="날짜 개체 틀 3"/>
          <p:cNvSpPr>
            <a:spLocks noGrp="1"/>
          </p:cNvSpPr>
          <p:nvPr>
            <p:ph type="dt" sz="half" idx="10"/>
          </p:nvPr>
        </p:nvSpPr>
        <p:spPr/>
        <p:txBody>
          <a:bodyPr/>
          <a:lstStyle>
            <a:lvl1pPr>
              <a:defRPr/>
            </a:lvl1pPr>
          </a:lstStyle>
          <a:p>
            <a:pPr>
              <a:defRPr/>
            </a:pPr>
            <a:fld id="{9C9D917D-5B48-45D4-85F4-C060A9EBF762}" type="datetimeFigureOut">
              <a:rPr lang="ko-KR" altLang="en-US"/>
              <a:pPr>
                <a:defRPr/>
              </a:pPr>
              <a:t>2017-07-13</a:t>
            </a:fld>
            <a:endParaRPr lang="ko-KR" altLang="en-US"/>
          </a:p>
        </p:txBody>
      </p:sp>
      <p:sp>
        <p:nvSpPr>
          <p:cNvPr id="6" name="바닥글 개체 틀 4"/>
          <p:cNvSpPr>
            <a:spLocks noGrp="1"/>
          </p:cNvSpPr>
          <p:nvPr>
            <p:ph type="ftr" sz="quarter" idx="11"/>
          </p:nvPr>
        </p:nvSpPr>
        <p:spPr/>
        <p:txBody>
          <a:bodyPr/>
          <a:lstStyle>
            <a:lvl1pPr>
              <a:defRPr/>
            </a:lvl1pPr>
          </a:lstStyle>
          <a:p>
            <a:pPr>
              <a:defRPr/>
            </a:pPr>
            <a:endParaRPr lang="ko-KR" altLang="en-US"/>
          </a:p>
        </p:txBody>
      </p:sp>
      <p:sp>
        <p:nvSpPr>
          <p:cNvPr id="7" name="슬라이드 번호 개체 틀 5"/>
          <p:cNvSpPr>
            <a:spLocks noGrp="1"/>
          </p:cNvSpPr>
          <p:nvPr>
            <p:ph type="sldNum" sz="quarter" idx="12"/>
          </p:nvPr>
        </p:nvSpPr>
        <p:spPr/>
        <p:txBody>
          <a:bodyPr/>
          <a:lstStyle>
            <a:lvl1pPr>
              <a:defRPr/>
            </a:lvl1pPr>
          </a:lstStyle>
          <a:p>
            <a:pPr>
              <a:defRPr/>
            </a:pPr>
            <a:fld id="{593DD806-CEB8-42DD-A86F-97B5CE5A69D1}" type="slidenum">
              <a:rPr lang="ko-KR" altLang="en-US"/>
              <a:pPr>
                <a:defRPr/>
              </a:pPr>
              <a:t>‹#›</a:t>
            </a:fld>
            <a:endParaRPr lang="ko-K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자유형 6"/>
          <p:cNvSpPr>
            <a:spLocks noEditPoints="1"/>
          </p:cNvSpPr>
          <p:nvPr/>
        </p:nvSpPr>
        <p:spPr bwMode="blackGray">
          <a:xfrm flipH="1">
            <a:off x="-32" y="500042"/>
            <a:ext cx="2268129" cy="5929354"/>
          </a:xfrm>
          <a:custGeom>
            <a:avLst/>
            <a:gdLst/>
            <a:ahLst/>
            <a:cxnLst>
              <a:cxn ang="0">
                <a:pos x="487" y="2402"/>
              </a:cxn>
              <a:cxn ang="0">
                <a:pos x="608" y="2460"/>
              </a:cxn>
              <a:cxn ang="0">
                <a:pos x="610" y="2554"/>
              </a:cxn>
              <a:cxn ang="0">
                <a:pos x="893" y="2559"/>
              </a:cxn>
              <a:cxn ang="0">
                <a:pos x="772" y="2424"/>
              </a:cxn>
              <a:cxn ang="0">
                <a:pos x="334" y="2346"/>
              </a:cxn>
              <a:cxn ang="0">
                <a:pos x="447" y="2270"/>
              </a:cxn>
              <a:cxn ang="0">
                <a:pos x="696" y="2192"/>
              </a:cxn>
              <a:cxn ang="0">
                <a:pos x="801" y="2254"/>
              </a:cxn>
              <a:cxn ang="0">
                <a:pos x="914" y="2229"/>
              </a:cxn>
              <a:cxn ang="0">
                <a:pos x="996" y="2221"/>
              </a:cxn>
              <a:cxn ang="0">
                <a:pos x="833" y="2000"/>
              </a:cxn>
              <a:cxn ang="0">
                <a:pos x="891" y="2021"/>
              </a:cxn>
              <a:cxn ang="0">
                <a:pos x="603" y="1981"/>
              </a:cxn>
              <a:cxn ang="0">
                <a:pos x="334" y="2185"/>
              </a:cxn>
              <a:cxn ang="0">
                <a:pos x="415" y="2205"/>
              </a:cxn>
              <a:cxn ang="0">
                <a:pos x="568" y="2097"/>
              </a:cxn>
              <a:cxn ang="0">
                <a:pos x="923" y="1962"/>
              </a:cxn>
              <a:cxn ang="0">
                <a:pos x="707" y="1856"/>
              </a:cxn>
              <a:cxn ang="0">
                <a:pos x="783" y="1877"/>
              </a:cxn>
              <a:cxn ang="0">
                <a:pos x="1024" y="1938"/>
              </a:cxn>
              <a:cxn ang="0">
                <a:pos x="714" y="1767"/>
              </a:cxn>
              <a:cxn ang="0">
                <a:pos x="773" y="1779"/>
              </a:cxn>
              <a:cxn ang="0">
                <a:pos x="321" y="1789"/>
              </a:cxn>
              <a:cxn ang="0">
                <a:pos x="478" y="1916"/>
              </a:cxn>
              <a:cxn ang="0">
                <a:pos x="561" y="1954"/>
              </a:cxn>
              <a:cxn ang="0">
                <a:pos x="429" y="1744"/>
              </a:cxn>
              <a:cxn ang="0">
                <a:pos x="618" y="1731"/>
              </a:cxn>
              <a:cxn ang="0">
                <a:pos x="964" y="1657"/>
              </a:cxn>
              <a:cxn ang="0">
                <a:pos x="499" y="1689"/>
              </a:cxn>
              <a:cxn ang="0">
                <a:pos x="696" y="1680"/>
              </a:cxn>
              <a:cxn ang="0">
                <a:pos x="886" y="1764"/>
              </a:cxn>
              <a:cxn ang="0">
                <a:pos x="363" y="1496"/>
              </a:cxn>
              <a:cxn ang="0">
                <a:pos x="808" y="1481"/>
              </a:cxn>
              <a:cxn ang="0">
                <a:pos x="681" y="1492"/>
              </a:cxn>
              <a:cxn ang="0">
                <a:pos x="956" y="1592"/>
              </a:cxn>
              <a:cxn ang="0">
                <a:pos x="781" y="1312"/>
              </a:cxn>
              <a:cxn ang="0">
                <a:pos x="247" y="1405"/>
              </a:cxn>
              <a:cxn ang="0">
                <a:pos x="959" y="1228"/>
              </a:cxn>
              <a:cxn ang="0">
                <a:pos x="969" y="1142"/>
              </a:cxn>
              <a:cxn ang="0">
                <a:pos x="313" y="1025"/>
              </a:cxn>
              <a:cxn ang="0">
                <a:pos x="305" y="1085"/>
              </a:cxn>
              <a:cxn ang="0">
                <a:pos x="952" y="970"/>
              </a:cxn>
              <a:cxn ang="0">
                <a:pos x="915" y="820"/>
              </a:cxn>
              <a:cxn ang="0">
                <a:pos x="1029" y="881"/>
              </a:cxn>
              <a:cxn ang="0">
                <a:pos x="572" y="977"/>
              </a:cxn>
              <a:cxn ang="0">
                <a:pos x="643" y="757"/>
              </a:cxn>
              <a:cxn ang="0">
                <a:pos x="849" y="1016"/>
              </a:cxn>
              <a:cxn ang="0">
                <a:pos x="825" y="559"/>
              </a:cxn>
              <a:cxn ang="0">
                <a:pos x="1014" y="978"/>
              </a:cxn>
              <a:cxn ang="0">
                <a:pos x="985" y="1730"/>
              </a:cxn>
              <a:cxn ang="0">
                <a:pos x="1046" y="2030"/>
              </a:cxn>
              <a:cxn ang="0">
                <a:pos x="982" y="2783"/>
              </a:cxn>
              <a:cxn ang="0">
                <a:pos x="153" y="2108"/>
              </a:cxn>
              <a:cxn ang="0">
                <a:pos x="137" y="1741"/>
              </a:cxn>
              <a:cxn ang="0">
                <a:pos x="8" y="1398"/>
              </a:cxn>
              <a:cxn ang="0">
                <a:pos x="115" y="1367"/>
              </a:cxn>
              <a:cxn ang="0">
                <a:pos x="174" y="1117"/>
              </a:cxn>
              <a:cxn ang="0">
                <a:pos x="265" y="852"/>
              </a:cxn>
              <a:cxn ang="0">
                <a:pos x="648" y="458"/>
              </a:cxn>
              <a:cxn ang="0">
                <a:pos x="815" y="441"/>
              </a:cxn>
            </a:cxnLst>
            <a:rect l="0" t="0" r="0" b="0"/>
            <a:pathLst>
              <a:path w="1052" h="2787">
                <a:moveTo>
                  <a:pt x="957" y="2608"/>
                </a:moveTo>
                <a:lnTo>
                  <a:pt x="945" y="2627"/>
                </a:lnTo>
                <a:lnTo>
                  <a:pt x="934" y="2646"/>
                </a:lnTo>
                <a:lnTo>
                  <a:pt x="922" y="2665"/>
                </a:lnTo>
                <a:lnTo>
                  <a:pt x="907" y="2684"/>
                </a:lnTo>
                <a:lnTo>
                  <a:pt x="910" y="2684"/>
                </a:lnTo>
                <a:lnTo>
                  <a:pt x="916" y="2685"/>
                </a:lnTo>
                <a:lnTo>
                  <a:pt x="926" y="2686"/>
                </a:lnTo>
                <a:lnTo>
                  <a:pt x="938" y="2688"/>
                </a:lnTo>
                <a:lnTo>
                  <a:pt x="952" y="2690"/>
                </a:lnTo>
                <a:lnTo>
                  <a:pt x="966" y="2693"/>
                </a:lnTo>
                <a:lnTo>
                  <a:pt x="979" y="2696"/>
                </a:lnTo>
                <a:lnTo>
                  <a:pt x="990" y="2699"/>
                </a:lnTo>
                <a:lnTo>
                  <a:pt x="989" y="2696"/>
                </a:lnTo>
                <a:lnTo>
                  <a:pt x="987" y="2691"/>
                </a:lnTo>
                <a:lnTo>
                  <a:pt x="983" y="2681"/>
                </a:lnTo>
                <a:lnTo>
                  <a:pt x="980" y="2670"/>
                </a:lnTo>
                <a:lnTo>
                  <a:pt x="975" y="2658"/>
                </a:lnTo>
                <a:lnTo>
                  <a:pt x="970" y="2644"/>
                </a:lnTo>
                <a:lnTo>
                  <a:pt x="965" y="2630"/>
                </a:lnTo>
                <a:lnTo>
                  <a:pt x="957" y="2608"/>
                </a:lnTo>
                <a:close/>
                <a:moveTo>
                  <a:pt x="454" y="2402"/>
                </a:moveTo>
                <a:lnTo>
                  <a:pt x="421" y="2410"/>
                </a:lnTo>
                <a:lnTo>
                  <a:pt x="470" y="2463"/>
                </a:lnTo>
                <a:lnTo>
                  <a:pt x="478" y="2463"/>
                </a:lnTo>
                <a:lnTo>
                  <a:pt x="487" y="2402"/>
                </a:lnTo>
                <a:lnTo>
                  <a:pt x="454" y="2402"/>
                </a:lnTo>
                <a:close/>
                <a:moveTo>
                  <a:pt x="758" y="2306"/>
                </a:moveTo>
                <a:lnTo>
                  <a:pt x="731" y="2308"/>
                </a:lnTo>
                <a:lnTo>
                  <a:pt x="706" y="2312"/>
                </a:lnTo>
                <a:lnTo>
                  <a:pt x="680" y="2317"/>
                </a:lnTo>
                <a:lnTo>
                  <a:pt x="654" y="2324"/>
                </a:lnTo>
                <a:lnTo>
                  <a:pt x="630" y="2334"/>
                </a:lnTo>
                <a:lnTo>
                  <a:pt x="608" y="2344"/>
                </a:lnTo>
                <a:lnTo>
                  <a:pt x="588" y="2355"/>
                </a:lnTo>
                <a:lnTo>
                  <a:pt x="570" y="2367"/>
                </a:lnTo>
                <a:lnTo>
                  <a:pt x="555" y="2382"/>
                </a:lnTo>
                <a:lnTo>
                  <a:pt x="543" y="2396"/>
                </a:lnTo>
                <a:lnTo>
                  <a:pt x="535" y="2412"/>
                </a:lnTo>
                <a:lnTo>
                  <a:pt x="531" y="2428"/>
                </a:lnTo>
                <a:lnTo>
                  <a:pt x="531" y="2445"/>
                </a:lnTo>
                <a:lnTo>
                  <a:pt x="536" y="2463"/>
                </a:lnTo>
                <a:lnTo>
                  <a:pt x="545" y="2477"/>
                </a:lnTo>
                <a:lnTo>
                  <a:pt x="555" y="2487"/>
                </a:lnTo>
                <a:lnTo>
                  <a:pt x="567" y="2493"/>
                </a:lnTo>
                <a:lnTo>
                  <a:pt x="580" y="2497"/>
                </a:lnTo>
                <a:lnTo>
                  <a:pt x="592" y="2496"/>
                </a:lnTo>
                <a:lnTo>
                  <a:pt x="604" y="2493"/>
                </a:lnTo>
                <a:lnTo>
                  <a:pt x="614" y="2486"/>
                </a:lnTo>
                <a:lnTo>
                  <a:pt x="622" y="2476"/>
                </a:lnTo>
                <a:lnTo>
                  <a:pt x="627" y="2463"/>
                </a:lnTo>
                <a:lnTo>
                  <a:pt x="608" y="2460"/>
                </a:lnTo>
                <a:lnTo>
                  <a:pt x="596" y="2458"/>
                </a:lnTo>
                <a:lnTo>
                  <a:pt x="586" y="2454"/>
                </a:lnTo>
                <a:lnTo>
                  <a:pt x="580" y="2448"/>
                </a:lnTo>
                <a:lnTo>
                  <a:pt x="577" y="2439"/>
                </a:lnTo>
                <a:lnTo>
                  <a:pt x="578" y="2427"/>
                </a:lnTo>
                <a:lnTo>
                  <a:pt x="584" y="2416"/>
                </a:lnTo>
                <a:lnTo>
                  <a:pt x="592" y="2405"/>
                </a:lnTo>
                <a:lnTo>
                  <a:pt x="603" y="2397"/>
                </a:lnTo>
                <a:lnTo>
                  <a:pt x="615" y="2391"/>
                </a:lnTo>
                <a:lnTo>
                  <a:pt x="629" y="2387"/>
                </a:lnTo>
                <a:lnTo>
                  <a:pt x="642" y="2386"/>
                </a:lnTo>
                <a:lnTo>
                  <a:pt x="656" y="2388"/>
                </a:lnTo>
                <a:lnTo>
                  <a:pt x="670" y="2394"/>
                </a:lnTo>
                <a:lnTo>
                  <a:pt x="682" y="2404"/>
                </a:lnTo>
                <a:lnTo>
                  <a:pt x="693" y="2417"/>
                </a:lnTo>
                <a:lnTo>
                  <a:pt x="696" y="2425"/>
                </a:lnTo>
                <a:lnTo>
                  <a:pt x="698" y="2435"/>
                </a:lnTo>
                <a:lnTo>
                  <a:pt x="698" y="2447"/>
                </a:lnTo>
                <a:lnTo>
                  <a:pt x="696" y="2460"/>
                </a:lnTo>
                <a:lnTo>
                  <a:pt x="693" y="2474"/>
                </a:lnTo>
                <a:lnTo>
                  <a:pt x="686" y="2489"/>
                </a:lnTo>
                <a:lnTo>
                  <a:pt x="677" y="2504"/>
                </a:lnTo>
                <a:lnTo>
                  <a:pt x="666" y="2518"/>
                </a:lnTo>
                <a:lnTo>
                  <a:pt x="651" y="2531"/>
                </a:lnTo>
                <a:lnTo>
                  <a:pt x="632" y="2544"/>
                </a:lnTo>
                <a:lnTo>
                  <a:pt x="610" y="2554"/>
                </a:lnTo>
                <a:lnTo>
                  <a:pt x="631" y="2570"/>
                </a:lnTo>
                <a:lnTo>
                  <a:pt x="653" y="2584"/>
                </a:lnTo>
                <a:lnTo>
                  <a:pt x="677" y="2597"/>
                </a:lnTo>
                <a:lnTo>
                  <a:pt x="700" y="2610"/>
                </a:lnTo>
                <a:lnTo>
                  <a:pt x="724" y="2622"/>
                </a:lnTo>
                <a:lnTo>
                  <a:pt x="747" y="2632"/>
                </a:lnTo>
                <a:lnTo>
                  <a:pt x="769" y="2642"/>
                </a:lnTo>
                <a:lnTo>
                  <a:pt x="790" y="2650"/>
                </a:lnTo>
                <a:lnTo>
                  <a:pt x="808" y="2658"/>
                </a:lnTo>
                <a:lnTo>
                  <a:pt x="838" y="2667"/>
                </a:lnTo>
                <a:lnTo>
                  <a:pt x="849" y="2669"/>
                </a:lnTo>
                <a:lnTo>
                  <a:pt x="855" y="2669"/>
                </a:lnTo>
                <a:lnTo>
                  <a:pt x="858" y="2669"/>
                </a:lnTo>
                <a:lnTo>
                  <a:pt x="860" y="2660"/>
                </a:lnTo>
                <a:lnTo>
                  <a:pt x="862" y="2650"/>
                </a:lnTo>
                <a:lnTo>
                  <a:pt x="867" y="2637"/>
                </a:lnTo>
                <a:lnTo>
                  <a:pt x="872" y="2625"/>
                </a:lnTo>
                <a:lnTo>
                  <a:pt x="878" y="2610"/>
                </a:lnTo>
                <a:lnTo>
                  <a:pt x="884" y="2597"/>
                </a:lnTo>
                <a:lnTo>
                  <a:pt x="890" y="2584"/>
                </a:lnTo>
                <a:lnTo>
                  <a:pt x="895" y="2572"/>
                </a:lnTo>
                <a:lnTo>
                  <a:pt x="900" y="2561"/>
                </a:lnTo>
                <a:lnTo>
                  <a:pt x="904" y="2553"/>
                </a:lnTo>
                <a:lnTo>
                  <a:pt x="906" y="2548"/>
                </a:lnTo>
                <a:lnTo>
                  <a:pt x="907" y="2547"/>
                </a:lnTo>
                <a:lnTo>
                  <a:pt x="893" y="2559"/>
                </a:lnTo>
                <a:lnTo>
                  <a:pt x="880" y="2568"/>
                </a:lnTo>
                <a:lnTo>
                  <a:pt x="864" y="2572"/>
                </a:lnTo>
                <a:lnTo>
                  <a:pt x="848" y="2574"/>
                </a:lnTo>
                <a:lnTo>
                  <a:pt x="829" y="2573"/>
                </a:lnTo>
                <a:lnTo>
                  <a:pt x="810" y="2571"/>
                </a:lnTo>
                <a:lnTo>
                  <a:pt x="790" y="2570"/>
                </a:lnTo>
                <a:lnTo>
                  <a:pt x="767" y="2570"/>
                </a:lnTo>
                <a:lnTo>
                  <a:pt x="769" y="2567"/>
                </a:lnTo>
                <a:lnTo>
                  <a:pt x="774" y="2561"/>
                </a:lnTo>
                <a:lnTo>
                  <a:pt x="783" y="2554"/>
                </a:lnTo>
                <a:lnTo>
                  <a:pt x="792" y="2545"/>
                </a:lnTo>
                <a:lnTo>
                  <a:pt x="804" y="2535"/>
                </a:lnTo>
                <a:lnTo>
                  <a:pt x="816" y="2524"/>
                </a:lnTo>
                <a:lnTo>
                  <a:pt x="829" y="2513"/>
                </a:lnTo>
                <a:lnTo>
                  <a:pt x="842" y="2501"/>
                </a:lnTo>
                <a:lnTo>
                  <a:pt x="856" y="2490"/>
                </a:lnTo>
                <a:lnTo>
                  <a:pt x="880" y="2470"/>
                </a:lnTo>
                <a:lnTo>
                  <a:pt x="889" y="2462"/>
                </a:lnTo>
                <a:lnTo>
                  <a:pt x="896" y="2455"/>
                </a:lnTo>
                <a:lnTo>
                  <a:pt x="901" y="2452"/>
                </a:lnTo>
                <a:lnTo>
                  <a:pt x="903" y="2450"/>
                </a:lnTo>
                <a:lnTo>
                  <a:pt x="876" y="2452"/>
                </a:lnTo>
                <a:lnTo>
                  <a:pt x="853" y="2451"/>
                </a:lnTo>
                <a:lnTo>
                  <a:pt x="833" y="2450"/>
                </a:lnTo>
                <a:lnTo>
                  <a:pt x="767" y="2440"/>
                </a:lnTo>
                <a:lnTo>
                  <a:pt x="772" y="2424"/>
                </a:lnTo>
                <a:lnTo>
                  <a:pt x="781" y="2409"/>
                </a:lnTo>
                <a:lnTo>
                  <a:pt x="794" y="2397"/>
                </a:lnTo>
                <a:lnTo>
                  <a:pt x="809" y="2386"/>
                </a:lnTo>
                <a:lnTo>
                  <a:pt x="827" y="2377"/>
                </a:lnTo>
                <a:lnTo>
                  <a:pt x="846" y="2372"/>
                </a:lnTo>
                <a:lnTo>
                  <a:pt x="864" y="2367"/>
                </a:lnTo>
                <a:lnTo>
                  <a:pt x="882" y="2366"/>
                </a:lnTo>
                <a:lnTo>
                  <a:pt x="900" y="2367"/>
                </a:lnTo>
                <a:lnTo>
                  <a:pt x="915" y="2372"/>
                </a:lnTo>
                <a:lnTo>
                  <a:pt x="904" y="2355"/>
                </a:lnTo>
                <a:lnTo>
                  <a:pt x="891" y="2340"/>
                </a:lnTo>
                <a:lnTo>
                  <a:pt x="873" y="2328"/>
                </a:lnTo>
                <a:lnTo>
                  <a:pt x="853" y="2319"/>
                </a:lnTo>
                <a:lnTo>
                  <a:pt x="832" y="2313"/>
                </a:lnTo>
                <a:lnTo>
                  <a:pt x="808" y="2308"/>
                </a:lnTo>
                <a:lnTo>
                  <a:pt x="783" y="2306"/>
                </a:lnTo>
                <a:lnTo>
                  <a:pt x="758" y="2306"/>
                </a:lnTo>
                <a:close/>
                <a:moveTo>
                  <a:pt x="371" y="2235"/>
                </a:moveTo>
                <a:lnTo>
                  <a:pt x="339" y="2240"/>
                </a:lnTo>
                <a:lnTo>
                  <a:pt x="299" y="2249"/>
                </a:lnTo>
                <a:lnTo>
                  <a:pt x="280" y="2253"/>
                </a:lnTo>
                <a:lnTo>
                  <a:pt x="264" y="2257"/>
                </a:lnTo>
                <a:lnTo>
                  <a:pt x="279" y="2280"/>
                </a:lnTo>
                <a:lnTo>
                  <a:pt x="295" y="2303"/>
                </a:lnTo>
                <a:lnTo>
                  <a:pt x="313" y="2325"/>
                </a:lnTo>
                <a:lnTo>
                  <a:pt x="334" y="2346"/>
                </a:lnTo>
                <a:lnTo>
                  <a:pt x="356" y="2365"/>
                </a:lnTo>
                <a:lnTo>
                  <a:pt x="379" y="2382"/>
                </a:lnTo>
                <a:lnTo>
                  <a:pt x="404" y="2394"/>
                </a:lnTo>
                <a:lnTo>
                  <a:pt x="411" y="2387"/>
                </a:lnTo>
                <a:lnTo>
                  <a:pt x="428" y="2370"/>
                </a:lnTo>
                <a:lnTo>
                  <a:pt x="436" y="2361"/>
                </a:lnTo>
                <a:lnTo>
                  <a:pt x="444" y="2352"/>
                </a:lnTo>
                <a:lnTo>
                  <a:pt x="452" y="2345"/>
                </a:lnTo>
                <a:lnTo>
                  <a:pt x="457" y="2339"/>
                </a:lnTo>
                <a:lnTo>
                  <a:pt x="461" y="2335"/>
                </a:lnTo>
                <a:lnTo>
                  <a:pt x="462" y="2334"/>
                </a:lnTo>
                <a:lnTo>
                  <a:pt x="444" y="2336"/>
                </a:lnTo>
                <a:lnTo>
                  <a:pt x="430" y="2337"/>
                </a:lnTo>
                <a:lnTo>
                  <a:pt x="417" y="2335"/>
                </a:lnTo>
                <a:lnTo>
                  <a:pt x="405" y="2334"/>
                </a:lnTo>
                <a:lnTo>
                  <a:pt x="394" y="2330"/>
                </a:lnTo>
                <a:lnTo>
                  <a:pt x="383" y="2328"/>
                </a:lnTo>
                <a:lnTo>
                  <a:pt x="371" y="2326"/>
                </a:lnTo>
                <a:lnTo>
                  <a:pt x="373" y="2318"/>
                </a:lnTo>
                <a:lnTo>
                  <a:pt x="375" y="2309"/>
                </a:lnTo>
                <a:lnTo>
                  <a:pt x="379" y="2298"/>
                </a:lnTo>
                <a:lnTo>
                  <a:pt x="387" y="2288"/>
                </a:lnTo>
                <a:lnTo>
                  <a:pt x="395" y="2282"/>
                </a:lnTo>
                <a:lnTo>
                  <a:pt x="405" y="2279"/>
                </a:lnTo>
                <a:lnTo>
                  <a:pt x="433" y="2273"/>
                </a:lnTo>
                <a:lnTo>
                  <a:pt x="447" y="2270"/>
                </a:lnTo>
                <a:lnTo>
                  <a:pt x="462" y="2265"/>
                </a:lnTo>
                <a:lnTo>
                  <a:pt x="446" y="2259"/>
                </a:lnTo>
                <a:lnTo>
                  <a:pt x="432" y="2251"/>
                </a:lnTo>
                <a:lnTo>
                  <a:pt x="416" y="2244"/>
                </a:lnTo>
                <a:lnTo>
                  <a:pt x="401" y="2238"/>
                </a:lnTo>
                <a:lnTo>
                  <a:pt x="386" y="2235"/>
                </a:lnTo>
                <a:lnTo>
                  <a:pt x="371" y="2235"/>
                </a:lnTo>
                <a:close/>
                <a:moveTo>
                  <a:pt x="926" y="2137"/>
                </a:moveTo>
                <a:lnTo>
                  <a:pt x="915" y="2146"/>
                </a:lnTo>
                <a:lnTo>
                  <a:pt x="900" y="2155"/>
                </a:lnTo>
                <a:lnTo>
                  <a:pt x="883" y="2167"/>
                </a:lnTo>
                <a:lnTo>
                  <a:pt x="866" y="2179"/>
                </a:lnTo>
                <a:lnTo>
                  <a:pt x="829" y="2202"/>
                </a:lnTo>
                <a:lnTo>
                  <a:pt x="811" y="2213"/>
                </a:lnTo>
                <a:lnTo>
                  <a:pt x="794" y="2224"/>
                </a:lnTo>
                <a:lnTo>
                  <a:pt x="776" y="2231"/>
                </a:lnTo>
                <a:lnTo>
                  <a:pt x="762" y="2236"/>
                </a:lnTo>
                <a:lnTo>
                  <a:pt x="748" y="2238"/>
                </a:lnTo>
                <a:lnTo>
                  <a:pt x="731" y="2237"/>
                </a:lnTo>
                <a:lnTo>
                  <a:pt x="718" y="2235"/>
                </a:lnTo>
                <a:lnTo>
                  <a:pt x="709" y="2231"/>
                </a:lnTo>
                <a:lnTo>
                  <a:pt x="702" y="2225"/>
                </a:lnTo>
                <a:lnTo>
                  <a:pt x="697" y="2218"/>
                </a:lnTo>
                <a:lnTo>
                  <a:pt x="695" y="2211"/>
                </a:lnTo>
                <a:lnTo>
                  <a:pt x="695" y="2202"/>
                </a:lnTo>
                <a:lnTo>
                  <a:pt x="696" y="2192"/>
                </a:lnTo>
                <a:lnTo>
                  <a:pt x="700" y="2180"/>
                </a:lnTo>
                <a:lnTo>
                  <a:pt x="706" y="2173"/>
                </a:lnTo>
                <a:lnTo>
                  <a:pt x="712" y="2169"/>
                </a:lnTo>
                <a:lnTo>
                  <a:pt x="719" y="2167"/>
                </a:lnTo>
                <a:lnTo>
                  <a:pt x="728" y="2168"/>
                </a:lnTo>
                <a:lnTo>
                  <a:pt x="736" y="2170"/>
                </a:lnTo>
                <a:lnTo>
                  <a:pt x="732" y="2165"/>
                </a:lnTo>
                <a:lnTo>
                  <a:pt x="726" y="2160"/>
                </a:lnTo>
                <a:lnTo>
                  <a:pt x="718" y="2157"/>
                </a:lnTo>
                <a:lnTo>
                  <a:pt x="707" y="2156"/>
                </a:lnTo>
                <a:lnTo>
                  <a:pt x="696" y="2158"/>
                </a:lnTo>
                <a:lnTo>
                  <a:pt x="685" y="2166"/>
                </a:lnTo>
                <a:lnTo>
                  <a:pt x="676" y="2176"/>
                </a:lnTo>
                <a:lnTo>
                  <a:pt x="671" y="2188"/>
                </a:lnTo>
                <a:lnTo>
                  <a:pt x="668" y="2202"/>
                </a:lnTo>
                <a:lnTo>
                  <a:pt x="668" y="2216"/>
                </a:lnTo>
                <a:lnTo>
                  <a:pt x="671" y="2229"/>
                </a:lnTo>
                <a:lnTo>
                  <a:pt x="676" y="2240"/>
                </a:lnTo>
                <a:lnTo>
                  <a:pt x="685" y="2250"/>
                </a:lnTo>
                <a:lnTo>
                  <a:pt x="699" y="2259"/>
                </a:lnTo>
                <a:lnTo>
                  <a:pt x="718" y="2265"/>
                </a:lnTo>
                <a:lnTo>
                  <a:pt x="738" y="2268"/>
                </a:lnTo>
                <a:lnTo>
                  <a:pt x="760" y="2268"/>
                </a:lnTo>
                <a:lnTo>
                  <a:pt x="780" y="2264"/>
                </a:lnTo>
                <a:lnTo>
                  <a:pt x="791" y="2260"/>
                </a:lnTo>
                <a:lnTo>
                  <a:pt x="801" y="2254"/>
                </a:lnTo>
                <a:lnTo>
                  <a:pt x="809" y="2248"/>
                </a:lnTo>
                <a:lnTo>
                  <a:pt x="819" y="2241"/>
                </a:lnTo>
                <a:lnTo>
                  <a:pt x="829" y="2233"/>
                </a:lnTo>
                <a:lnTo>
                  <a:pt x="841" y="2223"/>
                </a:lnTo>
                <a:lnTo>
                  <a:pt x="856" y="2211"/>
                </a:lnTo>
                <a:lnTo>
                  <a:pt x="874" y="2196"/>
                </a:lnTo>
                <a:lnTo>
                  <a:pt x="893" y="2188"/>
                </a:lnTo>
                <a:lnTo>
                  <a:pt x="909" y="2184"/>
                </a:lnTo>
                <a:lnTo>
                  <a:pt x="925" y="2185"/>
                </a:lnTo>
                <a:lnTo>
                  <a:pt x="938" y="2188"/>
                </a:lnTo>
                <a:lnTo>
                  <a:pt x="950" y="2193"/>
                </a:lnTo>
                <a:lnTo>
                  <a:pt x="960" y="2202"/>
                </a:lnTo>
                <a:lnTo>
                  <a:pt x="968" y="2210"/>
                </a:lnTo>
                <a:lnTo>
                  <a:pt x="973" y="2219"/>
                </a:lnTo>
                <a:lnTo>
                  <a:pt x="974" y="2225"/>
                </a:lnTo>
                <a:lnTo>
                  <a:pt x="974" y="2240"/>
                </a:lnTo>
                <a:lnTo>
                  <a:pt x="973" y="2247"/>
                </a:lnTo>
                <a:lnTo>
                  <a:pt x="970" y="2254"/>
                </a:lnTo>
                <a:lnTo>
                  <a:pt x="966" y="2259"/>
                </a:lnTo>
                <a:lnTo>
                  <a:pt x="958" y="2262"/>
                </a:lnTo>
                <a:lnTo>
                  <a:pt x="948" y="2262"/>
                </a:lnTo>
                <a:lnTo>
                  <a:pt x="937" y="2259"/>
                </a:lnTo>
                <a:lnTo>
                  <a:pt x="928" y="2254"/>
                </a:lnTo>
                <a:lnTo>
                  <a:pt x="921" y="2248"/>
                </a:lnTo>
                <a:lnTo>
                  <a:pt x="915" y="2240"/>
                </a:lnTo>
                <a:lnTo>
                  <a:pt x="914" y="2229"/>
                </a:lnTo>
                <a:lnTo>
                  <a:pt x="915" y="2219"/>
                </a:lnTo>
                <a:lnTo>
                  <a:pt x="904" y="2228"/>
                </a:lnTo>
                <a:lnTo>
                  <a:pt x="895" y="2240"/>
                </a:lnTo>
                <a:lnTo>
                  <a:pt x="889" y="2252"/>
                </a:lnTo>
                <a:lnTo>
                  <a:pt x="885" y="2266"/>
                </a:lnTo>
                <a:lnTo>
                  <a:pt x="884" y="2279"/>
                </a:lnTo>
                <a:lnTo>
                  <a:pt x="886" y="2290"/>
                </a:lnTo>
                <a:lnTo>
                  <a:pt x="893" y="2297"/>
                </a:lnTo>
                <a:lnTo>
                  <a:pt x="901" y="2305"/>
                </a:lnTo>
                <a:lnTo>
                  <a:pt x="911" y="2311"/>
                </a:lnTo>
                <a:lnTo>
                  <a:pt x="923" y="2317"/>
                </a:lnTo>
                <a:lnTo>
                  <a:pt x="936" y="2323"/>
                </a:lnTo>
                <a:lnTo>
                  <a:pt x="943" y="2328"/>
                </a:lnTo>
                <a:lnTo>
                  <a:pt x="948" y="2333"/>
                </a:lnTo>
                <a:lnTo>
                  <a:pt x="953" y="2336"/>
                </a:lnTo>
                <a:lnTo>
                  <a:pt x="959" y="2338"/>
                </a:lnTo>
                <a:lnTo>
                  <a:pt x="968" y="2339"/>
                </a:lnTo>
                <a:lnTo>
                  <a:pt x="981" y="2341"/>
                </a:lnTo>
                <a:lnTo>
                  <a:pt x="984" y="2332"/>
                </a:lnTo>
                <a:lnTo>
                  <a:pt x="986" y="2323"/>
                </a:lnTo>
                <a:lnTo>
                  <a:pt x="989" y="2313"/>
                </a:lnTo>
                <a:lnTo>
                  <a:pt x="997" y="2297"/>
                </a:lnTo>
                <a:lnTo>
                  <a:pt x="1002" y="2279"/>
                </a:lnTo>
                <a:lnTo>
                  <a:pt x="1002" y="2260"/>
                </a:lnTo>
                <a:lnTo>
                  <a:pt x="1001" y="2240"/>
                </a:lnTo>
                <a:lnTo>
                  <a:pt x="996" y="2221"/>
                </a:lnTo>
                <a:lnTo>
                  <a:pt x="989" y="2202"/>
                </a:lnTo>
                <a:lnTo>
                  <a:pt x="980" y="2185"/>
                </a:lnTo>
                <a:lnTo>
                  <a:pt x="968" y="2169"/>
                </a:lnTo>
                <a:lnTo>
                  <a:pt x="956" y="2155"/>
                </a:lnTo>
                <a:lnTo>
                  <a:pt x="941" y="2144"/>
                </a:lnTo>
                <a:lnTo>
                  <a:pt x="926" y="2137"/>
                </a:lnTo>
                <a:close/>
                <a:moveTo>
                  <a:pt x="709" y="2075"/>
                </a:moveTo>
                <a:lnTo>
                  <a:pt x="602" y="2082"/>
                </a:lnTo>
                <a:lnTo>
                  <a:pt x="602" y="2090"/>
                </a:lnTo>
                <a:lnTo>
                  <a:pt x="627" y="2181"/>
                </a:lnTo>
                <a:lnTo>
                  <a:pt x="631" y="2179"/>
                </a:lnTo>
                <a:lnTo>
                  <a:pt x="637" y="2176"/>
                </a:lnTo>
                <a:lnTo>
                  <a:pt x="641" y="2174"/>
                </a:lnTo>
                <a:lnTo>
                  <a:pt x="645" y="2173"/>
                </a:lnTo>
                <a:lnTo>
                  <a:pt x="651" y="2169"/>
                </a:lnTo>
                <a:lnTo>
                  <a:pt x="659" y="2165"/>
                </a:lnTo>
                <a:lnTo>
                  <a:pt x="669" y="2158"/>
                </a:lnTo>
                <a:lnTo>
                  <a:pt x="681" y="2151"/>
                </a:lnTo>
                <a:lnTo>
                  <a:pt x="693" y="2141"/>
                </a:lnTo>
                <a:lnTo>
                  <a:pt x="706" y="2130"/>
                </a:lnTo>
                <a:lnTo>
                  <a:pt x="717" y="2118"/>
                </a:lnTo>
                <a:lnTo>
                  <a:pt x="728" y="2104"/>
                </a:lnTo>
                <a:lnTo>
                  <a:pt x="736" y="2090"/>
                </a:lnTo>
                <a:lnTo>
                  <a:pt x="742" y="2075"/>
                </a:lnTo>
                <a:lnTo>
                  <a:pt x="709" y="2075"/>
                </a:lnTo>
                <a:close/>
                <a:moveTo>
                  <a:pt x="833" y="2000"/>
                </a:moveTo>
                <a:lnTo>
                  <a:pt x="818" y="2001"/>
                </a:lnTo>
                <a:lnTo>
                  <a:pt x="805" y="2005"/>
                </a:lnTo>
                <a:lnTo>
                  <a:pt x="794" y="2015"/>
                </a:lnTo>
                <a:lnTo>
                  <a:pt x="783" y="2029"/>
                </a:lnTo>
                <a:lnTo>
                  <a:pt x="778" y="2042"/>
                </a:lnTo>
                <a:lnTo>
                  <a:pt x="776" y="2057"/>
                </a:lnTo>
                <a:lnTo>
                  <a:pt x="777" y="2072"/>
                </a:lnTo>
                <a:lnTo>
                  <a:pt x="781" y="2088"/>
                </a:lnTo>
                <a:lnTo>
                  <a:pt x="786" y="2103"/>
                </a:lnTo>
                <a:lnTo>
                  <a:pt x="793" y="2118"/>
                </a:lnTo>
                <a:lnTo>
                  <a:pt x="800" y="2130"/>
                </a:lnTo>
                <a:lnTo>
                  <a:pt x="808" y="2138"/>
                </a:lnTo>
                <a:lnTo>
                  <a:pt x="816" y="2143"/>
                </a:lnTo>
                <a:lnTo>
                  <a:pt x="828" y="2145"/>
                </a:lnTo>
                <a:lnTo>
                  <a:pt x="842" y="2144"/>
                </a:lnTo>
                <a:lnTo>
                  <a:pt x="857" y="2141"/>
                </a:lnTo>
                <a:lnTo>
                  <a:pt x="872" y="2136"/>
                </a:lnTo>
                <a:lnTo>
                  <a:pt x="886" y="2128"/>
                </a:lnTo>
                <a:lnTo>
                  <a:pt x="898" y="2118"/>
                </a:lnTo>
                <a:lnTo>
                  <a:pt x="907" y="2105"/>
                </a:lnTo>
                <a:lnTo>
                  <a:pt x="912" y="2092"/>
                </a:lnTo>
                <a:lnTo>
                  <a:pt x="913" y="2077"/>
                </a:lnTo>
                <a:lnTo>
                  <a:pt x="911" y="2062"/>
                </a:lnTo>
                <a:lnTo>
                  <a:pt x="907" y="2048"/>
                </a:lnTo>
                <a:lnTo>
                  <a:pt x="900" y="2033"/>
                </a:lnTo>
                <a:lnTo>
                  <a:pt x="891" y="2021"/>
                </a:lnTo>
                <a:lnTo>
                  <a:pt x="879" y="2012"/>
                </a:lnTo>
                <a:lnTo>
                  <a:pt x="866" y="2006"/>
                </a:lnTo>
                <a:lnTo>
                  <a:pt x="849" y="2002"/>
                </a:lnTo>
                <a:lnTo>
                  <a:pt x="833" y="2000"/>
                </a:lnTo>
                <a:close/>
                <a:moveTo>
                  <a:pt x="977" y="1980"/>
                </a:moveTo>
                <a:lnTo>
                  <a:pt x="970" y="1982"/>
                </a:lnTo>
                <a:lnTo>
                  <a:pt x="965" y="1986"/>
                </a:lnTo>
                <a:lnTo>
                  <a:pt x="963" y="1990"/>
                </a:lnTo>
                <a:lnTo>
                  <a:pt x="961" y="1996"/>
                </a:lnTo>
                <a:lnTo>
                  <a:pt x="961" y="2004"/>
                </a:lnTo>
                <a:lnTo>
                  <a:pt x="962" y="2010"/>
                </a:lnTo>
                <a:lnTo>
                  <a:pt x="966" y="2017"/>
                </a:lnTo>
                <a:lnTo>
                  <a:pt x="973" y="2021"/>
                </a:lnTo>
                <a:lnTo>
                  <a:pt x="983" y="2023"/>
                </a:lnTo>
                <a:lnTo>
                  <a:pt x="991" y="2022"/>
                </a:lnTo>
                <a:lnTo>
                  <a:pt x="999" y="2018"/>
                </a:lnTo>
                <a:lnTo>
                  <a:pt x="1003" y="2013"/>
                </a:lnTo>
                <a:lnTo>
                  <a:pt x="1006" y="2006"/>
                </a:lnTo>
                <a:lnTo>
                  <a:pt x="1006" y="1998"/>
                </a:lnTo>
                <a:lnTo>
                  <a:pt x="1003" y="1992"/>
                </a:lnTo>
                <a:lnTo>
                  <a:pt x="998" y="1987"/>
                </a:lnTo>
                <a:lnTo>
                  <a:pt x="991" y="1982"/>
                </a:lnTo>
                <a:lnTo>
                  <a:pt x="984" y="1980"/>
                </a:lnTo>
                <a:lnTo>
                  <a:pt x="977" y="1980"/>
                </a:lnTo>
                <a:close/>
                <a:moveTo>
                  <a:pt x="628" y="1971"/>
                </a:moveTo>
                <a:lnTo>
                  <a:pt x="603" y="1981"/>
                </a:lnTo>
                <a:lnTo>
                  <a:pt x="576" y="1988"/>
                </a:lnTo>
                <a:lnTo>
                  <a:pt x="546" y="1996"/>
                </a:lnTo>
                <a:lnTo>
                  <a:pt x="516" y="2004"/>
                </a:lnTo>
                <a:lnTo>
                  <a:pt x="486" y="2010"/>
                </a:lnTo>
                <a:lnTo>
                  <a:pt x="455" y="2017"/>
                </a:lnTo>
                <a:lnTo>
                  <a:pt x="424" y="2024"/>
                </a:lnTo>
                <a:lnTo>
                  <a:pt x="395" y="2031"/>
                </a:lnTo>
                <a:lnTo>
                  <a:pt x="367" y="2037"/>
                </a:lnTo>
                <a:lnTo>
                  <a:pt x="341" y="2045"/>
                </a:lnTo>
                <a:lnTo>
                  <a:pt x="318" y="2053"/>
                </a:lnTo>
                <a:lnTo>
                  <a:pt x="299" y="2062"/>
                </a:lnTo>
                <a:lnTo>
                  <a:pt x="283" y="2072"/>
                </a:lnTo>
                <a:lnTo>
                  <a:pt x="271" y="2082"/>
                </a:lnTo>
                <a:lnTo>
                  <a:pt x="265" y="2094"/>
                </a:lnTo>
                <a:lnTo>
                  <a:pt x="262" y="2107"/>
                </a:lnTo>
                <a:lnTo>
                  <a:pt x="261" y="2121"/>
                </a:lnTo>
                <a:lnTo>
                  <a:pt x="262" y="2136"/>
                </a:lnTo>
                <a:lnTo>
                  <a:pt x="264" y="2150"/>
                </a:lnTo>
                <a:lnTo>
                  <a:pt x="269" y="2163"/>
                </a:lnTo>
                <a:lnTo>
                  <a:pt x="274" y="2174"/>
                </a:lnTo>
                <a:lnTo>
                  <a:pt x="280" y="2181"/>
                </a:lnTo>
                <a:lnTo>
                  <a:pt x="289" y="2185"/>
                </a:lnTo>
                <a:lnTo>
                  <a:pt x="298" y="2188"/>
                </a:lnTo>
                <a:lnTo>
                  <a:pt x="310" y="2189"/>
                </a:lnTo>
                <a:lnTo>
                  <a:pt x="322" y="2188"/>
                </a:lnTo>
                <a:lnTo>
                  <a:pt x="334" y="2185"/>
                </a:lnTo>
                <a:lnTo>
                  <a:pt x="346" y="2179"/>
                </a:lnTo>
                <a:lnTo>
                  <a:pt x="355" y="2170"/>
                </a:lnTo>
                <a:lnTo>
                  <a:pt x="363" y="2158"/>
                </a:lnTo>
                <a:lnTo>
                  <a:pt x="346" y="2160"/>
                </a:lnTo>
                <a:lnTo>
                  <a:pt x="332" y="2160"/>
                </a:lnTo>
                <a:lnTo>
                  <a:pt x="320" y="2157"/>
                </a:lnTo>
                <a:lnTo>
                  <a:pt x="312" y="2151"/>
                </a:lnTo>
                <a:lnTo>
                  <a:pt x="305" y="2144"/>
                </a:lnTo>
                <a:lnTo>
                  <a:pt x="302" y="2136"/>
                </a:lnTo>
                <a:lnTo>
                  <a:pt x="300" y="2126"/>
                </a:lnTo>
                <a:lnTo>
                  <a:pt x="302" y="2113"/>
                </a:lnTo>
                <a:lnTo>
                  <a:pt x="309" y="2101"/>
                </a:lnTo>
                <a:lnTo>
                  <a:pt x="320" y="2092"/>
                </a:lnTo>
                <a:lnTo>
                  <a:pt x="335" y="2086"/>
                </a:lnTo>
                <a:lnTo>
                  <a:pt x="355" y="2082"/>
                </a:lnTo>
                <a:lnTo>
                  <a:pt x="366" y="2084"/>
                </a:lnTo>
                <a:lnTo>
                  <a:pt x="377" y="2089"/>
                </a:lnTo>
                <a:lnTo>
                  <a:pt x="386" y="2099"/>
                </a:lnTo>
                <a:lnTo>
                  <a:pt x="393" y="2112"/>
                </a:lnTo>
                <a:lnTo>
                  <a:pt x="400" y="2127"/>
                </a:lnTo>
                <a:lnTo>
                  <a:pt x="405" y="2145"/>
                </a:lnTo>
                <a:lnTo>
                  <a:pt x="410" y="2163"/>
                </a:lnTo>
                <a:lnTo>
                  <a:pt x="411" y="2184"/>
                </a:lnTo>
                <a:lnTo>
                  <a:pt x="412" y="2204"/>
                </a:lnTo>
                <a:lnTo>
                  <a:pt x="413" y="2205"/>
                </a:lnTo>
                <a:lnTo>
                  <a:pt x="415" y="2205"/>
                </a:lnTo>
                <a:lnTo>
                  <a:pt x="419" y="2203"/>
                </a:lnTo>
                <a:lnTo>
                  <a:pt x="424" y="2202"/>
                </a:lnTo>
                <a:lnTo>
                  <a:pt x="431" y="2201"/>
                </a:lnTo>
                <a:lnTo>
                  <a:pt x="440" y="2201"/>
                </a:lnTo>
                <a:lnTo>
                  <a:pt x="450" y="2202"/>
                </a:lnTo>
                <a:lnTo>
                  <a:pt x="463" y="2205"/>
                </a:lnTo>
                <a:lnTo>
                  <a:pt x="477" y="2211"/>
                </a:lnTo>
                <a:lnTo>
                  <a:pt x="495" y="2219"/>
                </a:lnTo>
                <a:lnTo>
                  <a:pt x="487" y="2203"/>
                </a:lnTo>
                <a:lnTo>
                  <a:pt x="472" y="2173"/>
                </a:lnTo>
                <a:lnTo>
                  <a:pt x="467" y="2158"/>
                </a:lnTo>
                <a:lnTo>
                  <a:pt x="466" y="2144"/>
                </a:lnTo>
                <a:lnTo>
                  <a:pt x="466" y="2130"/>
                </a:lnTo>
                <a:lnTo>
                  <a:pt x="472" y="2117"/>
                </a:lnTo>
                <a:lnTo>
                  <a:pt x="474" y="2117"/>
                </a:lnTo>
                <a:lnTo>
                  <a:pt x="480" y="2119"/>
                </a:lnTo>
                <a:lnTo>
                  <a:pt x="490" y="2121"/>
                </a:lnTo>
                <a:lnTo>
                  <a:pt x="502" y="2126"/>
                </a:lnTo>
                <a:lnTo>
                  <a:pt x="516" y="2135"/>
                </a:lnTo>
                <a:lnTo>
                  <a:pt x="532" y="2146"/>
                </a:lnTo>
                <a:lnTo>
                  <a:pt x="546" y="2161"/>
                </a:lnTo>
                <a:lnTo>
                  <a:pt x="561" y="2181"/>
                </a:lnTo>
                <a:lnTo>
                  <a:pt x="559" y="2156"/>
                </a:lnTo>
                <a:lnTo>
                  <a:pt x="560" y="2133"/>
                </a:lnTo>
                <a:lnTo>
                  <a:pt x="564" y="2114"/>
                </a:lnTo>
                <a:lnTo>
                  <a:pt x="568" y="2097"/>
                </a:lnTo>
                <a:lnTo>
                  <a:pt x="575" y="2082"/>
                </a:lnTo>
                <a:lnTo>
                  <a:pt x="582" y="2069"/>
                </a:lnTo>
                <a:lnTo>
                  <a:pt x="589" y="2056"/>
                </a:lnTo>
                <a:lnTo>
                  <a:pt x="597" y="2044"/>
                </a:lnTo>
                <a:lnTo>
                  <a:pt x="606" y="2031"/>
                </a:lnTo>
                <a:lnTo>
                  <a:pt x="613" y="2019"/>
                </a:lnTo>
                <a:lnTo>
                  <a:pt x="619" y="2005"/>
                </a:lnTo>
                <a:lnTo>
                  <a:pt x="624" y="1989"/>
                </a:lnTo>
                <a:lnTo>
                  <a:pt x="628" y="1971"/>
                </a:lnTo>
                <a:close/>
                <a:moveTo>
                  <a:pt x="909" y="1961"/>
                </a:moveTo>
                <a:lnTo>
                  <a:pt x="904" y="1963"/>
                </a:lnTo>
                <a:lnTo>
                  <a:pt x="899" y="1968"/>
                </a:lnTo>
                <a:lnTo>
                  <a:pt x="896" y="1976"/>
                </a:lnTo>
                <a:lnTo>
                  <a:pt x="897" y="1985"/>
                </a:lnTo>
                <a:lnTo>
                  <a:pt x="901" y="1993"/>
                </a:lnTo>
                <a:lnTo>
                  <a:pt x="906" y="1998"/>
                </a:lnTo>
                <a:lnTo>
                  <a:pt x="913" y="2002"/>
                </a:lnTo>
                <a:lnTo>
                  <a:pt x="922" y="2003"/>
                </a:lnTo>
                <a:lnTo>
                  <a:pt x="929" y="2001"/>
                </a:lnTo>
                <a:lnTo>
                  <a:pt x="936" y="1996"/>
                </a:lnTo>
                <a:lnTo>
                  <a:pt x="939" y="1990"/>
                </a:lnTo>
                <a:lnTo>
                  <a:pt x="940" y="1983"/>
                </a:lnTo>
                <a:lnTo>
                  <a:pt x="938" y="1976"/>
                </a:lnTo>
                <a:lnTo>
                  <a:pt x="935" y="1969"/>
                </a:lnTo>
                <a:lnTo>
                  <a:pt x="928" y="1965"/>
                </a:lnTo>
                <a:lnTo>
                  <a:pt x="923" y="1962"/>
                </a:lnTo>
                <a:lnTo>
                  <a:pt x="915" y="1961"/>
                </a:lnTo>
                <a:lnTo>
                  <a:pt x="909" y="1961"/>
                </a:lnTo>
                <a:close/>
                <a:moveTo>
                  <a:pt x="840" y="1936"/>
                </a:moveTo>
                <a:lnTo>
                  <a:pt x="833" y="1938"/>
                </a:lnTo>
                <a:lnTo>
                  <a:pt x="828" y="1942"/>
                </a:lnTo>
                <a:lnTo>
                  <a:pt x="827" y="1949"/>
                </a:lnTo>
                <a:lnTo>
                  <a:pt x="827" y="1956"/>
                </a:lnTo>
                <a:lnTo>
                  <a:pt x="828" y="1963"/>
                </a:lnTo>
                <a:lnTo>
                  <a:pt x="832" y="1967"/>
                </a:lnTo>
                <a:lnTo>
                  <a:pt x="839" y="1970"/>
                </a:lnTo>
                <a:lnTo>
                  <a:pt x="848" y="1971"/>
                </a:lnTo>
                <a:lnTo>
                  <a:pt x="855" y="1970"/>
                </a:lnTo>
                <a:lnTo>
                  <a:pt x="860" y="1969"/>
                </a:lnTo>
                <a:lnTo>
                  <a:pt x="863" y="1967"/>
                </a:lnTo>
                <a:lnTo>
                  <a:pt x="867" y="1965"/>
                </a:lnTo>
                <a:lnTo>
                  <a:pt x="870" y="1960"/>
                </a:lnTo>
                <a:lnTo>
                  <a:pt x="871" y="1953"/>
                </a:lnTo>
                <a:lnTo>
                  <a:pt x="869" y="1945"/>
                </a:lnTo>
                <a:lnTo>
                  <a:pt x="865" y="1941"/>
                </a:lnTo>
                <a:lnTo>
                  <a:pt x="861" y="1938"/>
                </a:lnTo>
                <a:lnTo>
                  <a:pt x="854" y="1937"/>
                </a:lnTo>
                <a:lnTo>
                  <a:pt x="848" y="1936"/>
                </a:lnTo>
                <a:lnTo>
                  <a:pt x="840" y="1936"/>
                </a:lnTo>
                <a:close/>
                <a:moveTo>
                  <a:pt x="727" y="1851"/>
                </a:moveTo>
                <a:lnTo>
                  <a:pt x="716" y="1853"/>
                </a:lnTo>
                <a:lnTo>
                  <a:pt x="707" y="1856"/>
                </a:lnTo>
                <a:lnTo>
                  <a:pt x="701" y="1861"/>
                </a:lnTo>
                <a:lnTo>
                  <a:pt x="694" y="1873"/>
                </a:lnTo>
                <a:lnTo>
                  <a:pt x="687" y="1888"/>
                </a:lnTo>
                <a:lnTo>
                  <a:pt x="681" y="1904"/>
                </a:lnTo>
                <a:lnTo>
                  <a:pt x="670" y="1941"/>
                </a:lnTo>
                <a:lnTo>
                  <a:pt x="665" y="1960"/>
                </a:lnTo>
                <a:lnTo>
                  <a:pt x="662" y="1979"/>
                </a:lnTo>
                <a:lnTo>
                  <a:pt x="659" y="1997"/>
                </a:lnTo>
                <a:lnTo>
                  <a:pt x="657" y="2012"/>
                </a:lnTo>
                <a:lnTo>
                  <a:pt x="655" y="2026"/>
                </a:lnTo>
                <a:lnTo>
                  <a:pt x="656" y="2036"/>
                </a:lnTo>
                <a:lnTo>
                  <a:pt x="657" y="2042"/>
                </a:lnTo>
                <a:lnTo>
                  <a:pt x="660" y="2044"/>
                </a:lnTo>
                <a:lnTo>
                  <a:pt x="674" y="2041"/>
                </a:lnTo>
                <a:lnTo>
                  <a:pt x="690" y="2034"/>
                </a:lnTo>
                <a:lnTo>
                  <a:pt x="706" y="2025"/>
                </a:lnTo>
                <a:lnTo>
                  <a:pt x="721" y="2013"/>
                </a:lnTo>
                <a:lnTo>
                  <a:pt x="736" y="1998"/>
                </a:lnTo>
                <a:lnTo>
                  <a:pt x="750" y="1983"/>
                </a:lnTo>
                <a:lnTo>
                  <a:pt x="762" y="1966"/>
                </a:lnTo>
                <a:lnTo>
                  <a:pt x="773" y="1950"/>
                </a:lnTo>
                <a:lnTo>
                  <a:pt x="781" y="1933"/>
                </a:lnTo>
                <a:lnTo>
                  <a:pt x="787" y="1917"/>
                </a:lnTo>
                <a:lnTo>
                  <a:pt x="789" y="1902"/>
                </a:lnTo>
                <a:lnTo>
                  <a:pt x="788" y="1889"/>
                </a:lnTo>
                <a:lnTo>
                  <a:pt x="783" y="1877"/>
                </a:lnTo>
                <a:lnTo>
                  <a:pt x="775" y="1867"/>
                </a:lnTo>
                <a:lnTo>
                  <a:pt x="764" y="1860"/>
                </a:lnTo>
                <a:lnTo>
                  <a:pt x="751" y="1855"/>
                </a:lnTo>
                <a:lnTo>
                  <a:pt x="740" y="1852"/>
                </a:lnTo>
                <a:lnTo>
                  <a:pt x="727" y="1851"/>
                </a:lnTo>
                <a:close/>
                <a:moveTo>
                  <a:pt x="893" y="1824"/>
                </a:moveTo>
                <a:lnTo>
                  <a:pt x="886" y="1825"/>
                </a:lnTo>
                <a:lnTo>
                  <a:pt x="880" y="1828"/>
                </a:lnTo>
                <a:lnTo>
                  <a:pt x="874" y="1831"/>
                </a:lnTo>
                <a:lnTo>
                  <a:pt x="870" y="1838"/>
                </a:lnTo>
                <a:lnTo>
                  <a:pt x="865" y="1847"/>
                </a:lnTo>
                <a:lnTo>
                  <a:pt x="861" y="1858"/>
                </a:lnTo>
                <a:lnTo>
                  <a:pt x="860" y="1868"/>
                </a:lnTo>
                <a:lnTo>
                  <a:pt x="862" y="1877"/>
                </a:lnTo>
                <a:lnTo>
                  <a:pt x="870" y="1887"/>
                </a:lnTo>
                <a:lnTo>
                  <a:pt x="881" y="1898"/>
                </a:lnTo>
                <a:lnTo>
                  <a:pt x="895" y="1909"/>
                </a:lnTo>
                <a:lnTo>
                  <a:pt x="914" y="1919"/>
                </a:lnTo>
                <a:lnTo>
                  <a:pt x="934" y="1929"/>
                </a:lnTo>
                <a:lnTo>
                  <a:pt x="956" y="1938"/>
                </a:lnTo>
                <a:lnTo>
                  <a:pt x="980" y="1944"/>
                </a:lnTo>
                <a:lnTo>
                  <a:pt x="994" y="1947"/>
                </a:lnTo>
                <a:lnTo>
                  <a:pt x="1006" y="1948"/>
                </a:lnTo>
                <a:lnTo>
                  <a:pt x="1014" y="1946"/>
                </a:lnTo>
                <a:lnTo>
                  <a:pt x="1020" y="1943"/>
                </a:lnTo>
                <a:lnTo>
                  <a:pt x="1024" y="1938"/>
                </a:lnTo>
                <a:lnTo>
                  <a:pt x="1025" y="1934"/>
                </a:lnTo>
                <a:lnTo>
                  <a:pt x="1025" y="1929"/>
                </a:lnTo>
                <a:lnTo>
                  <a:pt x="1024" y="1925"/>
                </a:lnTo>
                <a:lnTo>
                  <a:pt x="1024" y="1922"/>
                </a:lnTo>
                <a:lnTo>
                  <a:pt x="1023" y="1920"/>
                </a:lnTo>
                <a:lnTo>
                  <a:pt x="1015" y="1913"/>
                </a:lnTo>
                <a:lnTo>
                  <a:pt x="1003" y="1908"/>
                </a:lnTo>
                <a:lnTo>
                  <a:pt x="989" y="1904"/>
                </a:lnTo>
                <a:lnTo>
                  <a:pt x="972" y="1900"/>
                </a:lnTo>
                <a:lnTo>
                  <a:pt x="955" y="1896"/>
                </a:lnTo>
                <a:lnTo>
                  <a:pt x="939" y="1892"/>
                </a:lnTo>
                <a:lnTo>
                  <a:pt x="926" y="1889"/>
                </a:lnTo>
                <a:lnTo>
                  <a:pt x="915" y="1884"/>
                </a:lnTo>
                <a:lnTo>
                  <a:pt x="909" y="1878"/>
                </a:lnTo>
                <a:lnTo>
                  <a:pt x="905" y="1871"/>
                </a:lnTo>
                <a:lnTo>
                  <a:pt x="904" y="1861"/>
                </a:lnTo>
                <a:lnTo>
                  <a:pt x="905" y="1853"/>
                </a:lnTo>
                <a:lnTo>
                  <a:pt x="907" y="1845"/>
                </a:lnTo>
                <a:lnTo>
                  <a:pt x="908" y="1837"/>
                </a:lnTo>
                <a:lnTo>
                  <a:pt x="907" y="1831"/>
                </a:lnTo>
                <a:lnTo>
                  <a:pt x="904" y="1827"/>
                </a:lnTo>
                <a:lnTo>
                  <a:pt x="899" y="1824"/>
                </a:lnTo>
                <a:lnTo>
                  <a:pt x="893" y="1824"/>
                </a:lnTo>
                <a:close/>
                <a:moveTo>
                  <a:pt x="740" y="1762"/>
                </a:moveTo>
                <a:lnTo>
                  <a:pt x="727" y="1764"/>
                </a:lnTo>
                <a:lnTo>
                  <a:pt x="714" y="1767"/>
                </a:lnTo>
                <a:lnTo>
                  <a:pt x="701" y="1770"/>
                </a:lnTo>
                <a:lnTo>
                  <a:pt x="677" y="1781"/>
                </a:lnTo>
                <a:lnTo>
                  <a:pt x="664" y="1790"/>
                </a:lnTo>
                <a:lnTo>
                  <a:pt x="652" y="1797"/>
                </a:lnTo>
                <a:lnTo>
                  <a:pt x="639" y="1806"/>
                </a:lnTo>
                <a:lnTo>
                  <a:pt x="629" y="1814"/>
                </a:lnTo>
                <a:lnTo>
                  <a:pt x="620" y="1821"/>
                </a:lnTo>
                <a:lnTo>
                  <a:pt x="615" y="1827"/>
                </a:lnTo>
                <a:lnTo>
                  <a:pt x="609" y="1835"/>
                </a:lnTo>
                <a:lnTo>
                  <a:pt x="606" y="1844"/>
                </a:lnTo>
                <a:lnTo>
                  <a:pt x="604" y="1852"/>
                </a:lnTo>
                <a:lnTo>
                  <a:pt x="602" y="1861"/>
                </a:lnTo>
                <a:lnTo>
                  <a:pt x="619" y="1854"/>
                </a:lnTo>
                <a:lnTo>
                  <a:pt x="630" y="1849"/>
                </a:lnTo>
                <a:lnTo>
                  <a:pt x="644" y="1844"/>
                </a:lnTo>
                <a:lnTo>
                  <a:pt x="661" y="1838"/>
                </a:lnTo>
                <a:lnTo>
                  <a:pt x="679" y="1833"/>
                </a:lnTo>
                <a:lnTo>
                  <a:pt x="698" y="1828"/>
                </a:lnTo>
                <a:lnTo>
                  <a:pt x="719" y="1824"/>
                </a:lnTo>
                <a:lnTo>
                  <a:pt x="740" y="1822"/>
                </a:lnTo>
                <a:lnTo>
                  <a:pt x="762" y="1822"/>
                </a:lnTo>
                <a:lnTo>
                  <a:pt x="783" y="1823"/>
                </a:lnTo>
                <a:lnTo>
                  <a:pt x="781" y="1812"/>
                </a:lnTo>
                <a:lnTo>
                  <a:pt x="778" y="1800"/>
                </a:lnTo>
                <a:lnTo>
                  <a:pt x="775" y="1789"/>
                </a:lnTo>
                <a:lnTo>
                  <a:pt x="773" y="1779"/>
                </a:lnTo>
                <a:lnTo>
                  <a:pt x="767" y="1770"/>
                </a:lnTo>
                <a:lnTo>
                  <a:pt x="761" y="1766"/>
                </a:lnTo>
                <a:lnTo>
                  <a:pt x="751" y="1763"/>
                </a:lnTo>
                <a:lnTo>
                  <a:pt x="740" y="1762"/>
                </a:lnTo>
                <a:close/>
                <a:moveTo>
                  <a:pt x="362" y="1738"/>
                </a:moveTo>
                <a:lnTo>
                  <a:pt x="341" y="1739"/>
                </a:lnTo>
                <a:lnTo>
                  <a:pt x="323" y="1740"/>
                </a:lnTo>
                <a:lnTo>
                  <a:pt x="307" y="1743"/>
                </a:lnTo>
                <a:lnTo>
                  <a:pt x="293" y="1747"/>
                </a:lnTo>
                <a:lnTo>
                  <a:pt x="284" y="1751"/>
                </a:lnTo>
                <a:lnTo>
                  <a:pt x="274" y="1760"/>
                </a:lnTo>
                <a:lnTo>
                  <a:pt x="266" y="1771"/>
                </a:lnTo>
                <a:lnTo>
                  <a:pt x="261" y="1783"/>
                </a:lnTo>
                <a:lnTo>
                  <a:pt x="258" y="1795"/>
                </a:lnTo>
                <a:lnTo>
                  <a:pt x="257" y="1806"/>
                </a:lnTo>
                <a:lnTo>
                  <a:pt x="256" y="1815"/>
                </a:lnTo>
                <a:lnTo>
                  <a:pt x="256" y="1823"/>
                </a:lnTo>
                <a:lnTo>
                  <a:pt x="258" y="1818"/>
                </a:lnTo>
                <a:lnTo>
                  <a:pt x="261" y="1812"/>
                </a:lnTo>
                <a:lnTo>
                  <a:pt x="266" y="1806"/>
                </a:lnTo>
                <a:lnTo>
                  <a:pt x="271" y="1800"/>
                </a:lnTo>
                <a:lnTo>
                  <a:pt x="278" y="1794"/>
                </a:lnTo>
                <a:lnTo>
                  <a:pt x="287" y="1789"/>
                </a:lnTo>
                <a:lnTo>
                  <a:pt x="296" y="1786"/>
                </a:lnTo>
                <a:lnTo>
                  <a:pt x="308" y="1785"/>
                </a:lnTo>
                <a:lnTo>
                  <a:pt x="321" y="1789"/>
                </a:lnTo>
                <a:lnTo>
                  <a:pt x="332" y="1795"/>
                </a:lnTo>
                <a:lnTo>
                  <a:pt x="339" y="1801"/>
                </a:lnTo>
                <a:lnTo>
                  <a:pt x="343" y="1807"/>
                </a:lnTo>
                <a:lnTo>
                  <a:pt x="343" y="1813"/>
                </a:lnTo>
                <a:lnTo>
                  <a:pt x="341" y="1819"/>
                </a:lnTo>
                <a:lnTo>
                  <a:pt x="338" y="1823"/>
                </a:lnTo>
                <a:lnTo>
                  <a:pt x="289" y="1892"/>
                </a:lnTo>
                <a:lnTo>
                  <a:pt x="338" y="1915"/>
                </a:lnTo>
                <a:lnTo>
                  <a:pt x="352" y="1900"/>
                </a:lnTo>
                <a:lnTo>
                  <a:pt x="364" y="1885"/>
                </a:lnTo>
                <a:lnTo>
                  <a:pt x="375" y="1872"/>
                </a:lnTo>
                <a:lnTo>
                  <a:pt x="387" y="1861"/>
                </a:lnTo>
                <a:lnTo>
                  <a:pt x="401" y="1850"/>
                </a:lnTo>
                <a:lnTo>
                  <a:pt x="421" y="1839"/>
                </a:lnTo>
                <a:lnTo>
                  <a:pt x="431" y="1838"/>
                </a:lnTo>
                <a:lnTo>
                  <a:pt x="440" y="1837"/>
                </a:lnTo>
                <a:lnTo>
                  <a:pt x="449" y="1839"/>
                </a:lnTo>
                <a:lnTo>
                  <a:pt x="459" y="1845"/>
                </a:lnTo>
                <a:lnTo>
                  <a:pt x="470" y="1854"/>
                </a:lnTo>
                <a:lnTo>
                  <a:pt x="477" y="1861"/>
                </a:lnTo>
                <a:lnTo>
                  <a:pt x="481" y="1870"/>
                </a:lnTo>
                <a:lnTo>
                  <a:pt x="485" y="1879"/>
                </a:lnTo>
                <a:lnTo>
                  <a:pt x="487" y="1889"/>
                </a:lnTo>
                <a:lnTo>
                  <a:pt x="486" y="1898"/>
                </a:lnTo>
                <a:lnTo>
                  <a:pt x="484" y="1907"/>
                </a:lnTo>
                <a:lnTo>
                  <a:pt x="478" y="1916"/>
                </a:lnTo>
                <a:lnTo>
                  <a:pt x="470" y="1922"/>
                </a:lnTo>
                <a:lnTo>
                  <a:pt x="458" y="1927"/>
                </a:lnTo>
                <a:lnTo>
                  <a:pt x="447" y="1927"/>
                </a:lnTo>
                <a:lnTo>
                  <a:pt x="437" y="1925"/>
                </a:lnTo>
                <a:lnTo>
                  <a:pt x="428" y="1920"/>
                </a:lnTo>
                <a:lnTo>
                  <a:pt x="422" y="1911"/>
                </a:lnTo>
                <a:lnTo>
                  <a:pt x="416" y="1902"/>
                </a:lnTo>
                <a:lnTo>
                  <a:pt x="412" y="1892"/>
                </a:lnTo>
                <a:lnTo>
                  <a:pt x="410" y="1894"/>
                </a:lnTo>
                <a:lnTo>
                  <a:pt x="406" y="1899"/>
                </a:lnTo>
                <a:lnTo>
                  <a:pt x="401" y="1905"/>
                </a:lnTo>
                <a:lnTo>
                  <a:pt x="398" y="1912"/>
                </a:lnTo>
                <a:lnTo>
                  <a:pt x="396" y="1921"/>
                </a:lnTo>
                <a:lnTo>
                  <a:pt x="395" y="1930"/>
                </a:lnTo>
                <a:lnTo>
                  <a:pt x="398" y="1939"/>
                </a:lnTo>
                <a:lnTo>
                  <a:pt x="404" y="1949"/>
                </a:lnTo>
                <a:lnTo>
                  <a:pt x="415" y="1957"/>
                </a:lnTo>
                <a:lnTo>
                  <a:pt x="425" y="1961"/>
                </a:lnTo>
                <a:lnTo>
                  <a:pt x="439" y="1965"/>
                </a:lnTo>
                <a:lnTo>
                  <a:pt x="455" y="1967"/>
                </a:lnTo>
                <a:lnTo>
                  <a:pt x="471" y="1968"/>
                </a:lnTo>
                <a:lnTo>
                  <a:pt x="489" y="1968"/>
                </a:lnTo>
                <a:lnTo>
                  <a:pt x="508" y="1967"/>
                </a:lnTo>
                <a:lnTo>
                  <a:pt x="526" y="1964"/>
                </a:lnTo>
                <a:lnTo>
                  <a:pt x="544" y="1960"/>
                </a:lnTo>
                <a:lnTo>
                  <a:pt x="561" y="1954"/>
                </a:lnTo>
                <a:lnTo>
                  <a:pt x="575" y="1947"/>
                </a:lnTo>
                <a:lnTo>
                  <a:pt x="587" y="1938"/>
                </a:lnTo>
                <a:lnTo>
                  <a:pt x="596" y="1927"/>
                </a:lnTo>
                <a:lnTo>
                  <a:pt x="601" y="1914"/>
                </a:lnTo>
                <a:lnTo>
                  <a:pt x="602" y="1900"/>
                </a:lnTo>
                <a:lnTo>
                  <a:pt x="599" y="1895"/>
                </a:lnTo>
                <a:lnTo>
                  <a:pt x="592" y="1891"/>
                </a:lnTo>
                <a:lnTo>
                  <a:pt x="581" y="1886"/>
                </a:lnTo>
                <a:lnTo>
                  <a:pt x="568" y="1882"/>
                </a:lnTo>
                <a:lnTo>
                  <a:pt x="554" y="1877"/>
                </a:lnTo>
                <a:lnTo>
                  <a:pt x="538" y="1872"/>
                </a:lnTo>
                <a:lnTo>
                  <a:pt x="524" y="1867"/>
                </a:lnTo>
                <a:lnTo>
                  <a:pt x="511" y="1861"/>
                </a:lnTo>
                <a:lnTo>
                  <a:pt x="526" y="1851"/>
                </a:lnTo>
                <a:lnTo>
                  <a:pt x="536" y="1847"/>
                </a:lnTo>
                <a:lnTo>
                  <a:pt x="543" y="1842"/>
                </a:lnTo>
                <a:lnTo>
                  <a:pt x="550" y="1837"/>
                </a:lnTo>
                <a:lnTo>
                  <a:pt x="554" y="1831"/>
                </a:lnTo>
                <a:lnTo>
                  <a:pt x="553" y="1823"/>
                </a:lnTo>
                <a:lnTo>
                  <a:pt x="543" y="1806"/>
                </a:lnTo>
                <a:lnTo>
                  <a:pt x="530" y="1790"/>
                </a:lnTo>
                <a:lnTo>
                  <a:pt x="513" y="1776"/>
                </a:lnTo>
                <a:lnTo>
                  <a:pt x="495" y="1765"/>
                </a:lnTo>
                <a:lnTo>
                  <a:pt x="474" y="1757"/>
                </a:lnTo>
                <a:lnTo>
                  <a:pt x="452" y="1749"/>
                </a:lnTo>
                <a:lnTo>
                  <a:pt x="429" y="1744"/>
                </a:lnTo>
                <a:lnTo>
                  <a:pt x="406" y="1740"/>
                </a:lnTo>
                <a:lnTo>
                  <a:pt x="383" y="1739"/>
                </a:lnTo>
                <a:lnTo>
                  <a:pt x="362" y="1738"/>
                </a:lnTo>
                <a:close/>
                <a:moveTo>
                  <a:pt x="589" y="1671"/>
                </a:moveTo>
                <a:lnTo>
                  <a:pt x="583" y="1674"/>
                </a:lnTo>
                <a:lnTo>
                  <a:pt x="575" y="1680"/>
                </a:lnTo>
                <a:lnTo>
                  <a:pt x="565" y="1686"/>
                </a:lnTo>
                <a:lnTo>
                  <a:pt x="554" y="1694"/>
                </a:lnTo>
                <a:lnTo>
                  <a:pt x="543" y="1702"/>
                </a:lnTo>
                <a:lnTo>
                  <a:pt x="532" y="1710"/>
                </a:lnTo>
                <a:lnTo>
                  <a:pt x="521" y="1718"/>
                </a:lnTo>
                <a:lnTo>
                  <a:pt x="511" y="1724"/>
                </a:lnTo>
                <a:lnTo>
                  <a:pt x="513" y="1727"/>
                </a:lnTo>
                <a:lnTo>
                  <a:pt x="518" y="1733"/>
                </a:lnTo>
                <a:lnTo>
                  <a:pt x="523" y="1740"/>
                </a:lnTo>
                <a:lnTo>
                  <a:pt x="532" y="1747"/>
                </a:lnTo>
                <a:lnTo>
                  <a:pt x="542" y="1755"/>
                </a:lnTo>
                <a:lnTo>
                  <a:pt x="553" y="1762"/>
                </a:lnTo>
                <a:lnTo>
                  <a:pt x="565" y="1768"/>
                </a:lnTo>
                <a:lnTo>
                  <a:pt x="579" y="1772"/>
                </a:lnTo>
                <a:lnTo>
                  <a:pt x="595" y="1773"/>
                </a:lnTo>
                <a:lnTo>
                  <a:pt x="610" y="1770"/>
                </a:lnTo>
                <a:lnTo>
                  <a:pt x="627" y="1762"/>
                </a:lnTo>
                <a:lnTo>
                  <a:pt x="626" y="1760"/>
                </a:lnTo>
                <a:lnTo>
                  <a:pt x="621" y="1743"/>
                </a:lnTo>
                <a:lnTo>
                  <a:pt x="618" y="1731"/>
                </a:lnTo>
                <a:lnTo>
                  <a:pt x="614" y="1718"/>
                </a:lnTo>
                <a:lnTo>
                  <a:pt x="609" y="1705"/>
                </a:lnTo>
                <a:lnTo>
                  <a:pt x="606" y="1692"/>
                </a:lnTo>
                <a:lnTo>
                  <a:pt x="601" y="1682"/>
                </a:lnTo>
                <a:lnTo>
                  <a:pt x="597" y="1674"/>
                </a:lnTo>
                <a:lnTo>
                  <a:pt x="594" y="1671"/>
                </a:lnTo>
                <a:lnTo>
                  <a:pt x="589" y="1671"/>
                </a:lnTo>
                <a:close/>
                <a:moveTo>
                  <a:pt x="915" y="1643"/>
                </a:moveTo>
                <a:lnTo>
                  <a:pt x="907" y="1646"/>
                </a:lnTo>
                <a:lnTo>
                  <a:pt x="902" y="1651"/>
                </a:lnTo>
                <a:lnTo>
                  <a:pt x="898" y="1658"/>
                </a:lnTo>
                <a:lnTo>
                  <a:pt x="897" y="1665"/>
                </a:lnTo>
                <a:lnTo>
                  <a:pt x="898" y="1672"/>
                </a:lnTo>
                <a:lnTo>
                  <a:pt x="901" y="1676"/>
                </a:lnTo>
                <a:lnTo>
                  <a:pt x="906" y="1678"/>
                </a:lnTo>
                <a:lnTo>
                  <a:pt x="916" y="1680"/>
                </a:lnTo>
                <a:lnTo>
                  <a:pt x="929" y="1680"/>
                </a:lnTo>
                <a:lnTo>
                  <a:pt x="944" y="1682"/>
                </a:lnTo>
                <a:lnTo>
                  <a:pt x="960" y="1684"/>
                </a:lnTo>
                <a:lnTo>
                  <a:pt x="976" y="1685"/>
                </a:lnTo>
                <a:lnTo>
                  <a:pt x="990" y="1686"/>
                </a:lnTo>
                <a:lnTo>
                  <a:pt x="985" y="1679"/>
                </a:lnTo>
                <a:lnTo>
                  <a:pt x="981" y="1670"/>
                </a:lnTo>
                <a:lnTo>
                  <a:pt x="976" y="1663"/>
                </a:lnTo>
                <a:lnTo>
                  <a:pt x="970" y="1659"/>
                </a:lnTo>
                <a:lnTo>
                  <a:pt x="964" y="1657"/>
                </a:lnTo>
                <a:lnTo>
                  <a:pt x="956" y="1653"/>
                </a:lnTo>
                <a:lnTo>
                  <a:pt x="946" y="1649"/>
                </a:lnTo>
                <a:lnTo>
                  <a:pt x="935" y="1647"/>
                </a:lnTo>
                <a:lnTo>
                  <a:pt x="925" y="1644"/>
                </a:lnTo>
                <a:lnTo>
                  <a:pt x="915" y="1643"/>
                </a:lnTo>
                <a:close/>
                <a:moveTo>
                  <a:pt x="517" y="1641"/>
                </a:moveTo>
                <a:lnTo>
                  <a:pt x="508" y="1641"/>
                </a:lnTo>
                <a:lnTo>
                  <a:pt x="496" y="1641"/>
                </a:lnTo>
                <a:lnTo>
                  <a:pt x="479" y="1642"/>
                </a:lnTo>
                <a:lnTo>
                  <a:pt x="461" y="1643"/>
                </a:lnTo>
                <a:lnTo>
                  <a:pt x="441" y="1645"/>
                </a:lnTo>
                <a:lnTo>
                  <a:pt x="402" y="1647"/>
                </a:lnTo>
                <a:lnTo>
                  <a:pt x="385" y="1647"/>
                </a:lnTo>
                <a:lnTo>
                  <a:pt x="371" y="1648"/>
                </a:lnTo>
                <a:lnTo>
                  <a:pt x="383" y="1659"/>
                </a:lnTo>
                <a:lnTo>
                  <a:pt x="392" y="1667"/>
                </a:lnTo>
                <a:lnTo>
                  <a:pt x="403" y="1674"/>
                </a:lnTo>
                <a:lnTo>
                  <a:pt x="415" y="1684"/>
                </a:lnTo>
                <a:lnTo>
                  <a:pt x="427" y="1691"/>
                </a:lnTo>
                <a:lnTo>
                  <a:pt x="438" y="1699"/>
                </a:lnTo>
                <a:lnTo>
                  <a:pt x="449" y="1706"/>
                </a:lnTo>
                <a:lnTo>
                  <a:pt x="457" y="1710"/>
                </a:lnTo>
                <a:lnTo>
                  <a:pt x="466" y="1707"/>
                </a:lnTo>
                <a:lnTo>
                  <a:pt x="477" y="1704"/>
                </a:lnTo>
                <a:lnTo>
                  <a:pt x="488" y="1698"/>
                </a:lnTo>
                <a:lnTo>
                  <a:pt x="499" y="1689"/>
                </a:lnTo>
                <a:lnTo>
                  <a:pt x="506" y="1672"/>
                </a:lnTo>
                <a:lnTo>
                  <a:pt x="510" y="1663"/>
                </a:lnTo>
                <a:lnTo>
                  <a:pt x="514" y="1654"/>
                </a:lnTo>
                <a:lnTo>
                  <a:pt x="517" y="1647"/>
                </a:lnTo>
                <a:lnTo>
                  <a:pt x="519" y="1642"/>
                </a:lnTo>
                <a:lnTo>
                  <a:pt x="520" y="1641"/>
                </a:lnTo>
                <a:lnTo>
                  <a:pt x="517" y="1641"/>
                </a:lnTo>
                <a:close/>
                <a:moveTo>
                  <a:pt x="737" y="1636"/>
                </a:moveTo>
                <a:lnTo>
                  <a:pt x="718" y="1638"/>
                </a:lnTo>
                <a:lnTo>
                  <a:pt x="707" y="1642"/>
                </a:lnTo>
                <a:lnTo>
                  <a:pt x="696" y="1647"/>
                </a:lnTo>
                <a:lnTo>
                  <a:pt x="687" y="1655"/>
                </a:lnTo>
                <a:lnTo>
                  <a:pt x="679" y="1663"/>
                </a:lnTo>
                <a:lnTo>
                  <a:pt x="674" y="1673"/>
                </a:lnTo>
                <a:lnTo>
                  <a:pt x="671" y="1683"/>
                </a:lnTo>
                <a:lnTo>
                  <a:pt x="670" y="1694"/>
                </a:lnTo>
                <a:lnTo>
                  <a:pt x="674" y="1704"/>
                </a:lnTo>
                <a:lnTo>
                  <a:pt x="681" y="1714"/>
                </a:lnTo>
                <a:lnTo>
                  <a:pt x="693" y="1724"/>
                </a:lnTo>
                <a:lnTo>
                  <a:pt x="686" y="1713"/>
                </a:lnTo>
                <a:lnTo>
                  <a:pt x="683" y="1704"/>
                </a:lnTo>
                <a:lnTo>
                  <a:pt x="682" y="1696"/>
                </a:lnTo>
                <a:lnTo>
                  <a:pt x="684" y="1691"/>
                </a:lnTo>
                <a:lnTo>
                  <a:pt x="687" y="1686"/>
                </a:lnTo>
                <a:lnTo>
                  <a:pt x="691" y="1683"/>
                </a:lnTo>
                <a:lnTo>
                  <a:pt x="696" y="1680"/>
                </a:lnTo>
                <a:lnTo>
                  <a:pt x="706" y="1674"/>
                </a:lnTo>
                <a:lnTo>
                  <a:pt x="717" y="1673"/>
                </a:lnTo>
                <a:lnTo>
                  <a:pt x="729" y="1674"/>
                </a:lnTo>
                <a:lnTo>
                  <a:pt x="740" y="1675"/>
                </a:lnTo>
                <a:lnTo>
                  <a:pt x="749" y="1678"/>
                </a:lnTo>
                <a:lnTo>
                  <a:pt x="756" y="1680"/>
                </a:lnTo>
                <a:lnTo>
                  <a:pt x="763" y="1684"/>
                </a:lnTo>
                <a:lnTo>
                  <a:pt x="762" y="1699"/>
                </a:lnTo>
                <a:lnTo>
                  <a:pt x="762" y="1711"/>
                </a:lnTo>
                <a:lnTo>
                  <a:pt x="767" y="1721"/>
                </a:lnTo>
                <a:lnTo>
                  <a:pt x="773" y="1729"/>
                </a:lnTo>
                <a:lnTo>
                  <a:pt x="787" y="1743"/>
                </a:lnTo>
                <a:lnTo>
                  <a:pt x="796" y="1750"/>
                </a:lnTo>
                <a:lnTo>
                  <a:pt x="805" y="1757"/>
                </a:lnTo>
                <a:lnTo>
                  <a:pt x="812" y="1765"/>
                </a:lnTo>
                <a:lnTo>
                  <a:pt x="818" y="1774"/>
                </a:lnTo>
                <a:lnTo>
                  <a:pt x="823" y="1786"/>
                </a:lnTo>
                <a:lnTo>
                  <a:pt x="825" y="1801"/>
                </a:lnTo>
                <a:lnTo>
                  <a:pt x="833" y="1800"/>
                </a:lnTo>
                <a:lnTo>
                  <a:pt x="843" y="1798"/>
                </a:lnTo>
                <a:lnTo>
                  <a:pt x="854" y="1796"/>
                </a:lnTo>
                <a:lnTo>
                  <a:pt x="864" y="1793"/>
                </a:lnTo>
                <a:lnTo>
                  <a:pt x="873" y="1790"/>
                </a:lnTo>
                <a:lnTo>
                  <a:pt x="880" y="1784"/>
                </a:lnTo>
                <a:lnTo>
                  <a:pt x="883" y="1777"/>
                </a:lnTo>
                <a:lnTo>
                  <a:pt x="886" y="1764"/>
                </a:lnTo>
                <a:lnTo>
                  <a:pt x="887" y="1750"/>
                </a:lnTo>
                <a:lnTo>
                  <a:pt x="886" y="1735"/>
                </a:lnTo>
                <a:lnTo>
                  <a:pt x="882" y="1720"/>
                </a:lnTo>
                <a:lnTo>
                  <a:pt x="876" y="1711"/>
                </a:lnTo>
                <a:lnTo>
                  <a:pt x="867" y="1701"/>
                </a:lnTo>
                <a:lnTo>
                  <a:pt x="856" y="1690"/>
                </a:lnTo>
                <a:lnTo>
                  <a:pt x="843" y="1680"/>
                </a:lnTo>
                <a:lnTo>
                  <a:pt x="831" y="1670"/>
                </a:lnTo>
                <a:lnTo>
                  <a:pt x="818" y="1662"/>
                </a:lnTo>
                <a:lnTo>
                  <a:pt x="808" y="1656"/>
                </a:lnTo>
                <a:lnTo>
                  <a:pt x="793" y="1648"/>
                </a:lnTo>
                <a:lnTo>
                  <a:pt x="775" y="1641"/>
                </a:lnTo>
                <a:lnTo>
                  <a:pt x="756" y="1637"/>
                </a:lnTo>
                <a:lnTo>
                  <a:pt x="737" y="1636"/>
                </a:lnTo>
                <a:close/>
                <a:moveTo>
                  <a:pt x="289" y="1557"/>
                </a:moveTo>
                <a:lnTo>
                  <a:pt x="338" y="1625"/>
                </a:lnTo>
                <a:lnTo>
                  <a:pt x="366" y="1622"/>
                </a:lnTo>
                <a:lnTo>
                  <a:pt x="389" y="1617"/>
                </a:lnTo>
                <a:lnTo>
                  <a:pt x="411" y="1610"/>
                </a:lnTo>
                <a:lnTo>
                  <a:pt x="429" y="1600"/>
                </a:lnTo>
                <a:lnTo>
                  <a:pt x="445" y="1587"/>
                </a:lnTo>
                <a:lnTo>
                  <a:pt x="289" y="1557"/>
                </a:lnTo>
                <a:close/>
                <a:moveTo>
                  <a:pt x="247" y="1427"/>
                </a:moveTo>
                <a:lnTo>
                  <a:pt x="272" y="1511"/>
                </a:lnTo>
                <a:lnTo>
                  <a:pt x="363" y="1511"/>
                </a:lnTo>
                <a:lnTo>
                  <a:pt x="363" y="1496"/>
                </a:lnTo>
                <a:lnTo>
                  <a:pt x="247" y="1427"/>
                </a:lnTo>
                <a:close/>
                <a:moveTo>
                  <a:pt x="826" y="1425"/>
                </a:moveTo>
                <a:lnTo>
                  <a:pt x="816" y="1426"/>
                </a:lnTo>
                <a:lnTo>
                  <a:pt x="805" y="1427"/>
                </a:lnTo>
                <a:lnTo>
                  <a:pt x="783" y="1433"/>
                </a:lnTo>
                <a:lnTo>
                  <a:pt x="773" y="1437"/>
                </a:lnTo>
                <a:lnTo>
                  <a:pt x="763" y="1442"/>
                </a:lnTo>
                <a:lnTo>
                  <a:pt x="755" y="1449"/>
                </a:lnTo>
                <a:lnTo>
                  <a:pt x="748" y="1457"/>
                </a:lnTo>
                <a:lnTo>
                  <a:pt x="743" y="1468"/>
                </a:lnTo>
                <a:lnTo>
                  <a:pt x="741" y="1481"/>
                </a:lnTo>
                <a:lnTo>
                  <a:pt x="742" y="1496"/>
                </a:lnTo>
                <a:lnTo>
                  <a:pt x="747" y="1507"/>
                </a:lnTo>
                <a:lnTo>
                  <a:pt x="753" y="1515"/>
                </a:lnTo>
                <a:lnTo>
                  <a:pt x="762" y="1521"/>
                </a:lnTo>
                <a:lnTo>
                  <a:pt x="771" y="1524"/>
                </a:lnTo>
                <a:lnTo>
                  <a:pt x="781" y="1526"/>
                </a:lnTo>
                <a:lnTo>
                  <a:pt x="790" y="1526"/>
                </a:lnTo>
                <a:lnTo>
                  <a:pt x="800" y="1526"/>
                </a:lnTo>
                <a:lnTo>
                  <a:pt x="799" y="1525"/>
                </a:lnTo>
                <a:lnTo>
                  <a:pt x="796" y="1521"/>
                </a:lnTo>
                <a:lnTo>
                  <a:pt x="794" y="1515"/>
                </a:lnTo>
                <a:lnTo>
                  <a:pt x="793" y="1507"/>
                </a:lnTo>
                <a:lnTo>
                  <a:pt x="794" y="1498"/>
                </a:lnTo>
                <a:lnTo>
                  <a:pt x="800" y="1488"/>
                </a:lnTo>
                <a:lnTo>
                  <a:pt x="808" y="1481"/>
                </a:lnTo>
                <a:lnTo>
                  <a:pt x="817" y="1476"/>
                </a:lnTo>
                <a:lnTo>
                  <a:pt x="827" y="1473"/>
                </a:lnTo>
                <a:lnTo>
                  <a:pt x="838" y="1473"/>
                </a:lnTo>
                <a:lnTo>
                  <a:pt x="849" y="1477"/>
                </a:lnTo>
                <a:lnTo>
                  <a:pt x="858" y="1482"/>
                </a:lnTo>
                <a:lnTo>
                  <a:pt x="866" y="1493"/>
                </a:lnTo>
                <a:lnTo>
                  <a:pt x="873" y="1510"/>
                </a:lnTo>
                <a:lnTo>
                  <a:pt x="875" y="1527"/>
                </a:lnTo>
                <a:lnTo>
                  <a:pt x="871" y="1543"/>
                </a:lnTo>
                <a:lnTo>
                  <a:pt x="864" y="1558"/>
                </a:lnTo>
                <a:lnTo>
                  <a:pt x="852" y="1571"/>
                </a:lnTo>
                <a:lnTo>
                  <a:pt x="837" y="1581"/>
                </a:lnTo>
                <a:lnTo>
                  <a:pt x="819" y="1589"/>
                </a:lnTo>
                <a:lnTo>
                  <a:pt x="801" y="1594"/>
                </a:lnTo>
                <a:lnTo>
                  <a:pt x="781" y="1596"/>
                </a:lnTo>
                <a:lnTo>
                  <a:pt x="762" y="1593"/>
                </a:lnTo>
                <a:lnTo>
                  <a:pt x="742" y="1587"/>
                </a:lnTo>
                <a:lnTo>
                  <a:pt x="729" y="1581"/>
                </a:lnTo>
                <a:lnTo>
                  <a:pt x="720" y="1575"/>
                </a:lnTo>
                <a:lnTo>
                  <a:pt x="707" y="1562"/>
                </a:lnTo>
                <a:lnTo>
                  <a:pt x="701" y="1553"/>
                </a:lnTo>
                <a:lnTo>
                  <a:pt x="693" y="1542"/>
                </a:lnTo>
                <a:lnTo>
                  <a:pt x="685" y="1527"/>
                </a:lnTo>
                <a:lnTo>
                  <a:pt x="680" y="1515"/>
                </a:lnTo>
                <a:lnTo>
                  <a:pt x="679" y="1503"/>
                </a:lnTo>
                <a:lnTo>
                  <a:pt x="681" y="1492"/>
                </a:lnTo>
                <a:lnTo>
                  <a:pt x="692" y="1459"/>
                </a:lnTo>
                <a:lnTo>
                  <a:pt x="694" y="1447"/>
                </a:lnTo>
                <a:lnTo>
                  <a:pt x="693" y="1435"/>
                </a:lnTo>
                <a:lnTo>
                  <a:pt x="668" y="1445"/>
                </a:lnTo>
                <a:lnTo>
                  <a:pt x="643" y="1456"/>
                </a:lnTo>
                <a:lnTo>
                  <a:pt x="619" y="1467"/>
                </a:lnTo>
                <a:lnTo>
                  <a:pt x="595" y="1477"/>
                </a:lnTo>
                <a:lnTo>
                  <a:pt x="567" y="1487"/>
                </a:lnTo>
                <a:lnTo>
                  <a:pt x="536" y="1496"/>
                </a:lnTo>
                <a:lnTo>
                  <a:pt x="571" y="1521"/>
                </a:lnTo>
                <a:lnTo>
                  <a:pt x="606" y="1544"/>
                </a:lnTo>
                <a:lnTo>
                  <a:pt x="641" y="1564"/>
                </a:lnTo>
                <a:lnTo>
                  <a:pt x="679" y="1582"/>
                </a:lnTo>
                <a:lnTo>
                  <a:pt x="718" y="1597"/>
                </a:lnTo>
                <a:lnTo>
                  <a:pt x="759" y="1608"/>
                </a:lnTo>
                <a:lnTo>
                  <a:pt x="803" y="1617"/>
                </a:lnTo>
                <a:lnTo>
                  <a:pt x="849" y="1623"/>
                </a:lnTo>
                <a:lnTo>
                  <a:pt x="899" y="1625"/>
                </a:lnTo>
                <a:lnTo>
                  <a:pt x="899" y="1587"/>
                </a:lnTo>
                <a:lnTo>
                  <a:pt x="906" y="1587"/>
                </a:lnTo>
                <a:lnTo>
                  <a:pt x="915" y="1589"/>
                </a:lnTo>
                <a:lnTo>
                  <a:pt x="924" y="1591"/>
                </a:lnTo>
                <a:lnTo>
                  <a:pt x="933" y="1593"/>
                </a:lnTo>
                <a:lnTo>
                  <a:pt x="941" y="1594"/>
                </a:lnTo>
                <a:lnTo>
                  <a:pt x="948" y="1594"/>
                </a:lnTo>
                <a:lnTo>
                  <a:pt x="956" y="1592"/>
                </a:lnTo>
                <a:lnTo>
                  <a:pt x="961" y="1587"/>
                </a:lnTo>
                <a:lnTo>
                  <a:pt x="965" y="1580"/>
                </a:lnTo>
                <a:lnTo>
                  <a:pt x="967" y="1568"/>
                </a:lnTo>
                <a:lnTo>
                  <a:pt x="967" y="1553"/>
                </a:lnTo>
                <a:lnTo>
                  <a:pt x="965" y="1537"/>
                </a:lnTo>
                <a:lnTo>
                  <a:pt x="962" y="1521"/>
                </a:lnTo>
                <a:lnTo>
                  <a:pt x="957" y="1503"/>
                </a:lnTo>
                <a:lnTo>
                  <a:pt x="950" y="1487"/>
                </a:lnTo>
                <a:lnTo>
                  <a:pt x="943" y="1471"/>
                </a:lnTo>
                <a:lnTo>
                  <a:pt x="934" y="1459"/>
                </a:lnTo>
                <a:lnTo>
                  <a:pt x="924" y="1450"/>
                </a:lnTo>
                <a:lnTo>
                  <a:pt x="913" y="1444"/>
                </a:lnTo>
                <a:lnTo>
                  <a:pt x="898" y="1438"/>
                </a:lnTo>
                <a:lnTo>
                  <a:pt x="882" y="1432"/>
                </a:lnTo>
                <a:lnTo>
                  <a:pt x="863" y="1427"/>
                </a:lnTo>
                <a:lnTo>
                  <a:pt x="844" y="1425"/>
                </a:lnTo>
                <a:lnTo>
                  <a:pt x="826" y="1425"/>
                </a:lnTo>
                <a:close/>
                <a:moveTo>
                  <a:pt x="454" y="1374"/>
                </a:moveTo>
                <a:lnTo>
                  <a:pt x="495" y="1466"/>
                </a:lnTo>
                <a:lnTo>
                  <a:pt x="619" y="1389"/>
                </a:lnTo>
                <a:lnTo>
                  <a:pt x="619" y="1382"/>
                </a:lnTo>
                <a:lnTo>
                  <a:pt x="454" y="1374"/>
                </a:lnTo>
                <a:close/>
                <a:moveTo>
                  <a:pt x="734" y="1260"/>
                </a:moveTo>
                <a:lnTo>
                  <a:pt x="747" y="1280"/>
                </a:lnTo>
                <a:lnTo>
                  <a:pt x="763" y="1297"/>
                </a:lnTo>
                <a:lnTo>
                  <a:pt x="781" y="1312"/>
                </a:lnTo>
                <a:lnTo>
                  <a:pt x="801" y="1326"/>
                </a:lnTo>
                <a:lnTo>
                  <a:pt x="822" y="1339"/>
                </a:lnTo>
                <a:lnTo>
                  <a:pt x="866" y="1361"/>
                </a:lnTo>
                <a:lnTo>
                  <a:pt x="889" y="1371"/>
                </a:lnTo>
                <a:lnTo>
                  <a:pt x="911" y="1382"/>
                </a:lnTo>
                <a:lnTo>
                  <a:pt x="932" y="1394"/>
                </a:lnTo>
                <a:lnTo>
                  <a:pt x="953" y="1407"/>
                </a:lnTo>
                <a:lnTo>
                  <a:pt x="971" y="1422"/>
                </a:lnTo>
                <a:lnTo>
                  <a:pt x="989" y="1439"/>
                </a:lnTo>
                <a:lnTo>
                  <a:pt x="1002" y="1459"/>
                </a:lnTo>
                <a:lnTo>
                  <a:pt x="1014" y="1481"/>
                </a:lnTo>
                <a:lnTo>
                  <a:pt x="1023" y="1481"/>
                </a:lnTo>
                <a:lnTo>
                  <a:pt x="1031" y="1260"/>
                </a:lnTo>
                <a:lnTo>
                  <a:pt x="989" y="1268"/>
                </a:lnTo>
                <a:lnTo>
                  <a:pt x="948" y="1271"/>
                </a:lnTo>
                <a:lnTo>
                  <a:pt x="908" y="1272"/>
                </a:lnTo>
                <a:lnTo>
                  <a:pt x="868" y="1270"/>
                </a:lnTo>
                <a:lnTo>
                  <a:pt x="826" y="1267"/>
                </a:lnTo>
                <a:lnTo>
                  <a:pt x="782" y="1263"/>
                </a:lnTo>
                <a:lnTo>
                  <a:pt x="734" y="1260"/>
                </a:lnTo>
                <a:close/>
                <a:moveTo>
                  <a:pt x="429" y="1245"/>
                </a:moveTo>
                <a:lnTo>
                  <a:pt x="437" y="1351"/>
                </a:lnTo>
                <a:lnTo>
                  <a:pt x="553" y="1306"/>
                </a:lnTo>
                <a:lnTo>
                  <a:pt x="429" y="1245"/>
                </a:lnTo>
                <a:close/>
                <a:moveTo>
                  <a:pt x="223" y="1245"/>
                </a:moveTo>
                <a:lnTo>
                  <a:pt x="247" y="1405"/>
                </a:lnTo>
                <a:lnTo>
                  <a:pt x="355" y="1435"/>
                </a:lnTo>
                <a:lnTo>
                  <a:pt x="338" y="1420"/>
                </a:lnTo>
                <a:lnTo>
                  <a:pt x="223" y="1245"/>
                </a:lnTo>
                <a:close/>
                <a:moveTo>
                  <a:pt x="1014" y="1176"/>
                </a:moveTo>
                <a:lnTo>
                  <a:pt x="998" y="1191"/>
                </a:lnTo>
                <a:lnTo>
                  <a:pt x="980" y="1201"/>
                </a:lnTo>
                <a:lnTo>
                  <a:pt x="959" y="1208"/>
                </a:lnTo>
                <a:lnTo>
                  <a:pt x="937" y="1213"/>
                </a:lnTo>
                <a:lnTo>
                  <a:pt x="915" y="1215"/>
                </a:lnTo>
                <a:lnTo>
                  <a:pt x="891" y="1216"/>
                </a:lnTo>
                <a:lnTo>
                  <a:pt x="866" y="1217"/>
                </a:lnTo>
                <a:lnTo>
                  <a:pt x="814" y="1217"/>
                </a:lnTo>
                <a:lnTo>
                  <a:pt x="786" y="1218"/>
                </a:lnTo>
                <a:lnTo>
                  <a:pt x="759" y="1222"/>
                </a:lnTo>
                <a:lnTo>
                  <a:pt x="762" y="1223"/>
                </a:lnTo>
                <a:lnTo>
                  <a:pt x="768" y="1224"/>
                </a:lnTo>
                <a:lnTo>
                  <a:pt x="779" y="1226"/>
                </a:lnTo>
                <a:lnTo>
                  <a:pt x="793" y="1229"/>
                </a:lnTo>
                <a:lnTo>
                  <a:pt x="809" y="1231"/>
                </a:lnTo>
                <a:lnTo>
                  <a:pt x="828" y="1234"/>
                </a:lnTo>
                <a:lnTo>
                  <a:pt x="849" y="1235"/>
                </a:lnTo>
                <a:lnTo>
                  <a:pt x="871" y="1237"/>
                </a:lnTo>
                <a:lnTo>
                  <a:pt x="893" y="1237"/>
                </a:lnTo>
                <a:lnTo>
                  <a:pt x="915" y="1235"/>
                </a:lnTo>
                <a:lnTo>
                  <a:pt x="938" y="1233"/>
                </a:lnTo>
                <a:lnTo>
                  <a:pt x="959" y="1228"/>
                </a:lnTo>
                <a:lnTo>
                  <a:pt x="979" y="1221"/>
                </a:lnTo>
                <a:lnTo>
                  <a:pt x="996" y="1212"/>
                </a:lnTo>
                <a:lnTo>
                  <a:pt x="1011" y="1199"/>
                </a:lnTo>
                <a:lnTo>
                  <a:pt x="1023" y="1184"/>
                </a:lnTo>
                <a:lnTo>
                  <a:pt x="1014" y="1176"/>
                </a:lnTo>
                <a:close/>
                <a:moveTo>
                  <a:pt x="429" y="1077"/>
                </a:moveTo>
                <a:lnTo>
                  <a:pt x="421" y="1207"/>
                </a:lnTo>
                <a:lnTo>
                  <a:pt x="437" y="1207"/>
                </a:lnTo>
                <a:lnTo>
                  <a:pt x="528" y="1229"/>
                </a:lnTo>
                <a:lnTo>
                  <a:pt x="429" y="1077"/>
                </a:lnTo>
                <a:close/>
                <a:moveTo>
                  <a:pt x="775" y="1039"/>
                </a:moveTo>
                <a:lnTo>
                  <a:pt x="784" y="1061"/>
                </a:lnTo>
                <a:lnTo>
                  <a:pt x="794" y="1081"/>
                </a:lnTo>
                <a:lnTo>
                  <a:pt x="803" y="1100"/>
                </a:lnTo>
                <a:lnTo>
                  <a:pt x="812" y="1117"/>
                </a:lnTo>
                <a:lnTo>
                  <a:pt x="822" y="1131"/>
                </a:lnTo>
                <a:lnTo>
                  <a:pt x="833" y="1143"/>
                </a:lnTo>
                <a:lnTo>
                  <a:pt x="846" y="1153"/>
                </a:lnTo>
                <a:lnTo>
                  <a:pt x="860" y="1162"/>
                </a:lnTo>
                <a:lnTo>
                  <a:pt x="875" y="1167"/>
                </a:lnTo>
                <a:lnTo>
                  <a:pt x="893" y="1169"/>
                </a:lnTo>
                <a:lnTo>
                  <a:pt x="913" y="1169"/>
                </a:lnTo>
                <a:lnTo>
                  <a:pt x="936" y="1167"/>
                </a:lnTo>
                <a:lnTo>
                  <a:pt x="961" y="1162"/>
                </a:lnTo>
                <a:lnTo>
                  <a:pt x="990" y="1153"/>
                </a:lnTo>
                <a:lnTo>
                  <a:pt x="969" y="1142"/>
                </a:lnTo>
                <a:lnTo>
                  <a:pt x="946" y="1130"/>
                </a:lnTo>
                <a:lnTo>
                  <a:pt x="922" y="1117"/>
                </a:lnTo>
                <a:lnTo>
                  <a:pt x="874" y="1088"/>
                </a:lnTo>
                <a:lnTo>
                  <a:pt x="851" y="1075"/>
                </a:lnTo>
                <a:lnTo>
                  <a:pt x="829" y="1063"/>
                </a:lnTo>
                <a:lnTo>
                  <a:pt x="809" y="1052"/>
                </a:lnTo>
                <a:lnTo>
                  <a:pt x="791" y="1044"/>
                </a:lnTo>
                <a:lnTo>
                  <a:pt x="775" y="1039"/>
                </a:lnTo>
                <a:close/>
                <a:moveTo>
                  <a:pt x="676" y="1039"/>
                </a:moveTo>
                <a:lnTo>
                  <a:pt x="693" y="1199"/>
                </a:lnTo>
                <a:lnTo>
                  <a:pt x="792" y="1176"/>
                </a:lnTo>
                <a:lnTo>
                  <a:pt x="784" y="1161"/>
                </a:lnTo>
                <a:lnTo>
                  <a:pt x="776" y="1144"/>
                </a:lnTo>
                <a:lnTo>
                  <a:pt x="768" y="1126"/>
                </a:lnTo>
                <a:lnTo>
                  <a:pt x="760" y="1108"/>
                </a:lnTo>
                <a:lnTo>
                  <a:pt x="751" y="1091"/>
                </a:lnTo>
                <a:lnTo>
                  <a:pt x="742" y="1075"/>
                </a:lnTo>
                <a:lnTo>
                  <a:pt x="734" y="1061"/>
                </a:lnTo>
                <a:lnTo>
                  <a:pt x="726" y="1052"/>
                </a:lnTo>
                <a:lnTo>
                  <a:pt x="718" y="1047"/>
                </a:lnTo>
                <a:lnTo>
                  <a:pt x="706" y="1043"/>
                </a:lnTo>
                <a:lnTo>
                  <a:pt x="696" y="1042"/>
                </a:lnTo>
                <a:lnTo>
                  <a:pt x="684" y="1040"/>
                </a:lnTo>
                <a:lnTo>
                  <a:pt x="676" y="1039"/>
                </a:lnTo>
                <a:close/>
                <a:moveTo>
                  <a:pt x="324" y="1024"/>
                </a:moveTo>
                <a:lnTo>
                  <a:pt x="313" y="1025"/>
                </a:lnTo>
                <a:lnTo>
                  <a:pt x="302" y="1026"/>
                </a:lnTo>
                <a:lnTo>
                  <a:pt x="289" y="1029"/>
                </a:lnTo>
                <a:lnTo>
                  <a:pt x="277" y="1032"/>
                </a:lnTo>
                <a:lnTo>
                  <a:pt x="264" y="1037"/>
                </a:lnTo>
                <a:lnTo>
                  <a:pt x="253" y="1044"/>
                </a:lnTo>
                <a:lnTo>
                  <a:pt x="243" y="1054"/>
                </a:lnTo>
                <a:lnTo>
                  <a:pt x="236" y="1064"/>
                </a:lnTo>
                <a:lnTo>
                  <a:pt x="231" y="1077"/>
                </a:lnTo>
                <a:lnTo>
                  <a:pt x="228" y="1101"/>
                </a:lnTo>
                <a:lnTo>
                  <a:pt x="230" y="1126"/>
                </a:lnTo>
                <a:lnTo>
                  <a:pt x="235" y="1154"/>
                </a:lnTo>
                <a:lnTo>
                  <a:pt x="243" y="1182"/>
                </a:lnTo>
                <a:lnTo>
                  <a:pt x="254" y="1210"/>
                </a:lnTo>
                <a:lnTo>
                  <a:pt x="267" y="1238"/>
                </a:lnTo>
                <a:lnTo>
                  <a:pt x="282" y="1266"/>
                </a:lnTo>
                <a:lnTo>
                  <a:pt x="300" y="1292"/>
                </a:lnTo>
                <a:lnTo>
                  <a:pt x="318" y="1317"/>
                </a:lnTo>
                <a:lnTo>
                  <a:pt x="338" y="1339"/>
                </a:lnTo>
                <a:lnTo>
                  <a:pt x="358" y="1358"/>
                </a:lnTo>
                <a:lnTo>
                  <a:pt x="379" y="1374"/>
                </a:lnTo>
                <a:lnTo>
                  <a:pt x="371" y="1100"/>
                </a:lnTo>
                <a:lnTo>
                  <a:pt x="359" y="1099"/>
                </a:lnTo>
                <a:lnTo>
                  <a:pt x="334" y="1098"/>
                </a:lnTo>
                <a:lnTo>
                  <a:pt x="323" y="1095"/>
                </a:lnTo>
                <a:lnTo>
                  <a:pt x="313" y="1092"/>
                </a:lnTo>
                <a:lnTo>
                  <a:pt x="305" y="1085"/>
                </a:lnTo>
                <a:lnTo>
                  <a:pt x="303" y="1078"/>
                </a:lnTo>
                <a:lnTo>
                  <a:pt x="305" y="1070"/>
                </a:lnTo>
                <a:lnTo>
                  <a:pt x="310" y="1061"/>
                </a:lnTo>
                <a:lnTo>
                  <a:pt x="317" y="1052"/>
                </a:lnTo>
                <a:lnTo>
                  <a:pt x="325" y="1043"/>
                </a:lnTo>
                <a:lnTo>
                  <a:pt x="333" y="1033"/>
                </a:lnTo>
                <a:lnTo>
                  <a:pt x="338" y="1024"/>
                </a:lnTo>
                <a:lnTo>
                  <a:pt x="324" y="1024"/>
                </a:lnTo>
                <a:close/>
                <a:moveTo>
                  <a:pt x="891" y="917"/>
                </a:moveTo>
                <a:lnTo>
                  <a:pt x="893" y="938"/>
                </a:lnTo>
                <a:lnTo>
                  <a:pt x="895" y="960"/>
                </a:lnTo>
                <a:lnTo>
                  <a:pt x="895" y="984"/>
                </a:lnTo>
                <a:lnTo>
                  <a:pt x="896" y="1007"/>
                </a:lnTo>
                <a:lnTo>
                  <a:pt x="898" y="1030"/>
                </a:lnTo>
                <a:lnTo>
                  <a:pt x="901" y="1052"/>
                </a:lnTo>
                <a:lnTo>
                  <a:pt x="906" y="1073"/>
                </a:lnTo>
                <a:lnTo>
                  <a:pt x="915" y="1092"/>
                </a:lnTo>
                <a:lnTo>
                  <a:pt x="981" y="1108"/>
                </a:lnTo>
                <a:lnTo>
                  <a:pt x="976" y="1090"/>
                </a:lnTo>
                <a:lnTo>
                  <a:pt x="971" y="1071"/>
                </a:lnTo>
                <a:lnTo>
                  <a:pt x="969" y="1054"/>
                </a:lnTo>
                <a:lnTo>
                  <a:pt x="966" y="1035"/>
                </a:lnTo>
                <a:lnTo>
                  <a:pt x="964" y="1018"/>
                </a:lnTo>
                <a:lnTo>
                  <a:pt x="960" y="1001"/>
                </a:lnTo>
                <a:lnTo>
                  <a:pt x="957" y="985"/>
                </a:lnTo>
                <a:lnTo>
                  <a:pt x="952" y="970"/>
                </a:lnTo>
                <a:lnTo>
                  <a:pt x="946" y="956"/>
                </a:lnTo>
                <a:lnTo>
                  <a:pt x="937" y="944"/>
                </a:lnTo>
                <a:lnTo>
                  <a:pt x="925" y="933"/>
                </a:lnTo>
                <a:lnTo>
                  <a:pt x="909" y="924"/>
                </a:lnTo>
                <a:lnTo>
                  <a:pt x="891" y="917"/>
                </a:lnTo>
                <a:close/>
                <a:moveTo>
                  <a:pt x="495" y="864"/>
                </a:moveTo>
                <a:lnTo>
                  <a:pt x="445" y="1024"/>
                </a:lnTo>
                <a:lnTo>
                  <a:pt x="459" y="1037"/>
                </a:lnTo>
                <a:lnTo>
                  <a:pt x="471" y="1052"/>
                </a:lnTo>
                <a:lnTo>
                  <a:pt x="482" y="1066"/>
                </a:lnTo>
                <a:lnTo>
                  <a:pt x="504" y="1097"/>
                </a:lnTo>
                <a:lnTo>
                  <a:pt x="515" y="1111"/>
                </a:lnTo>
                <a:lnTo>
                  <a:pt x="528" y="1125"/>
                </a:lnTo>
                <a:lnTo>
                  <a:pt x="543" y="1136"/>
                </a:lnTo>
                <a:lnTo>
                  <a:pt x="561" y="1146"/>
                </a:lnTo>
                <a:lnTo>
                  <a:pt x="561" y="1138"/>
                </a:lnTo>
                <a:lnTo>
                  <a:pt x="495" y="864"/>
                </a:lnTo>
                <a:close/>
                <a:moveTo>
                  <a:pt x="971" y="749"/>
                </a:moveTo>
                <a:lnTo>
                  <a:pt x="959" y="751"/>
                </a:lnTo>
                <a:lnTo>
                  <a:pt x="946" y="755"/>
                </a:lnTo>
                <a:lnTo>
                  <a:pt x="934" y="762"/>
                </a:lnTo>
                <a:lnTo>
                  <a:pt x="924" y="773"/>
                </a:lnTo>
                <a:lnTo>
                  <a:pt x="920" y="780"/>
                </a:lnTo>
                <a:lnTo>
                  <a:pt x="917" y="792"/>
                </a:lnTo>
                <a:lnTo>
                  <a:pt x="916" y="806"/>
                </a:lnTo>
                <a:lnTo>
                  <a:pt x="915" y="820"/>
                </a:lnTo>
                <a:lnTo>
                  <a:pt x="915" y="849"/>
                </a:lnTo>
                <a:lnTo>
                  <a:pt x="932" y="856"/>
                </a:lnTo>
                <a:lnTo>
                  <a:pt x="942" y="847"/>
                </a:lnTo>
                <a:lnTo>
                  <a:pt x="951" y="837"/>
                </a:lnTo>
                <a:lnTo>
                  <a:pt x="960" y="828"/>
                </a:lnTo>
                <a:lnTo>
                  <a:pt x="969" y="822"/>
                </a:lnTo>
                <a:lnTo>
                  <a:pt x="977" y="817"/>
                </a:lnTo>
                <a:lnTo>
                  <a:pt x="984" y="817"/>
                </a:lnTo>
                <a:lnTo>
                  <a:pt x="991" y="822"/>
                </a:lnTo>
                <a:lnTo>
                  <a:pt x="995" y="828"/>
                </a:lnTo>
                <a:lnTo>
                  <a:pt x="996" y="838"/>
                </a:lnTo>
                <a:lnTo>
                  <a:pt x="995" y="850"/>
                </a:lnTo>
                <a:lnTo>
                  <a:pt x="992" y="862"/>
                </a:lnTo>
                <a:lnTo>
                  <a:pt x="989" y="877"/>
                </a:lnTo>
                <a:lnTo>
                  <a:pt x="983" y="891"/>
                </a:lnTo>
                <a:lnTo>
                  <a:pt x="979" y="905"/>
                </a:lnTo>
                <a:lnTo>
                  <a:pt x="973" y="917"/>
                </a:lnTo>
                <a:lnTo>
                  <a:pt x="977" y="918"/>
                </a:lnTo>
                <a:lnTo>
                  <a:pt x="982" y="919"/>
                </a:lnTo>
                <a:lnTo>
                  <a:pt x="988" y="919"/>
                </a:lnTo>
                <a:lnTo>
                  <a:pt x="994" y="917"/>
                </a:lnTo>
                <a:lnTo>
                  <a:pt x="1002" y="914"/>
                </a:lnTo>
                <a:lnTo>
                  <a:pt x="1012" y="908"/>
                </a:lnTo>
                <a:lnTo>
                  <a:pt x="1023" y="898"/>
                </a:lnTo>
                <a:lnTo>
                  <a:pt x="1026" y="891"/>
                </a:lnTo>
                <a:lnTo>
                  <a:pt x="1029" y="881"/>
                </a:lnTo>
                <a:lnTo>
                  <a:pt x="1032" y="867"/>
                </a:lnTo>
                <a:lnTo>
                  <a:pt x="1034" y="852"/>
                </a:lnTo>
                <a:lnTo>
                  <a:pt x="1035" y="836"/>
                </a:lnTo>
                <a:lnTo>
                  <a:pt x="1036" y="820"/>
                </a:lnTo>
                <a:lnTo>
                  <a:pt x="1036" y="805"/>
                </a:lnTo>
                <a:lnTo>
                  <a:pt x="1035" y="790"/>
                </a:lnTo>
                <a:lnTo>
                  <a:pt x="1034" y="780"/>
                </a:lnTo>
                <a:lnTo>
                  <a:pt x="1031" y="773"/>
                </a:lnTo>
                <a:lnTo>
                  <a:pt x="1025" y="767"/>
                </a:lnTo>
                <a:lnTo>
                  <a:pt x="1018" y="761"/>
                </a:lnTo>
                <a:lnTo>
                  <a:pt x="1008" y="756"/>
                </a:lnTo>
                <a:lnTo>
                  <a:pt x="997" y="752"/>
                </a:lnTo>
                <a:lnTo>
                  <a:pt x="984" y="750"/>
                </a:lnTo>
                <a:lnTo>
                  <a:pt x="971" y="749"/>
                </a:lnTo>
                <a:close/>
                <a:moveTo>
                  <a:pt x="585" y="724"/>
                </a:moveTo>
                <a:lnTo>
                  <a:pt x="569" y="727"/>
                </a:lnTo>
                <a:lnTo>
                  <a:pt x="558" y="734"/>
                </a:lnTo>
                <a:lnTo>
                  <a:pt x="550" y="745"/>
                </a:lnTo>
                <a:lnTo>
                  <a:pt x="544" y="757"/>
                </a:lnTo>
                <a:lnTo>
                  <a:pt x="543" y="777"/>
                </a:lnTo>
                <a:lnTo>
                  <a:pt x="543" y="801"/>
                </a:lnTo>
                <a:lnTo>
                  <a:pt x="544" y="827"/>
                </a:lnTo>
                <a:lnTo>
                  <a:pt x="547" y="855"/>
                </a:lnTo>
                <a:lnTo>
                  <a:pt x="558" y="916"/>
                </a:lnTo>
                <a:lnTo>
                  <a:pt x="565" y="946"/>
                </a:lnTo>
                <a:lnTo>
                  <a:pt x="572" y="977"/>
                </a:lnTo>
                <a:lnTo>
                  <a:pt x="578" y="1005"/>
                </a:lnTo>
                <a:lnTo>
                  <a:pt x="586" y="1032"/>
                </a:lnTo>
                <a:lnTo>
                  <a:pt x="602" y="1032"/>
                </a:lnTo>
                <a:lnTo>
                  <a:pt x="604" y="993"/>
                </a:lnTo>
                <a:lnTo>
                  <a:pt x="609" y="958"/>
                </a:lnTo>
                <a:lnTo>
                  <a:pt x="617" y="923"/>
                </a:lnTo>
                <a:lnTo>
                  <a:pt x="627" y="892"/>
                </a:lnTo>
                <a:lnTo>
                  <a:pt x="639" y="861"/>
                </a:lnTo>
                <a:lnTo>
                  <a:pt x="652" y="834"/>
                </a:lnTo>
                <a:lnTo>
                  <a:pt x="640" y="828"/>
                </a:lnTo>
                <a:lnTo>
                  <a:pt x="628" y="823"/>
                </a:lnTo>
                <a:lnTo>
                  <a:pt x="602" y="812"/>
                </a:lnTo>
                <a:lnTo>
                  <a:pt x="592" y="808"/>
                </a:lnTo>
                <a:lnTo>
                  <a:pt x="584" y="804"/>
                </a:lnTo>
                <a:lnTo>
                  <a:pt x="580" y="801"/>
                </a:lnTo>
                <a:lnTo>
                  <a:pt x="576" y="793"/>
                </a:lnTo>
                <a:lnTo>
                  <a:pt x="574" y="784"/>
                </a:lnTo>
                <a:lnTo>
                  <a:pt x="575" y="773"/>
                </a:lnTo>
                <a:lnTo>
                  <a:pt x="579" y="764"/>
                </a:lnTo>
                <a:lnTo>
                  <a:pt x="586" y="756"/>
                </a:lnTo>
                <a:lnTo>
                  <a:pt x="595" y="751"/>
                </a:lnTo>
                <a:lnTo>
                  <a:pt x="605" y="750"/>
                </a:lnTo>
                <a:lnTo>
                  <a:pt x="616" y="751"/>
                </a:lnTo>
                <a:lnTo>
                  <a:pt x="626" y="752"/>
                </a:lnTo>
                <a:lnTo>
                  <a:pt x="635" y="755"/>
                </a:lnTo>
                <a:lnTo>
                  <a:pt x="643" y="757"/>
                </a:lnTo>
                <a:lnTo>
                  <a:pt x="642" y="756"/>
                </a:lnTo>
                <a:lnTo>
                  <a:pt x="640" y="751"/>
                </a:lnTo>
                <a:lnTo>
                  <a:pt x="635" y="746"/>
                </a:lnTo>
                <a:lnTo>
                  <a:pt x="629" y="739"/>
                </a:lnTo>
                <a:lnTo>
                  <a:pt x="620" y="732"/>
                </a:lnTo>
                <a:lnTo>
                  <a:pt x="610" y="727"/>
                </a:lnTo>
                <a:lnTo>
                  <a:pt x="598" y="724"/>
                </a:lnTo>
                <a:lnTo>
                  <a:pt x="585" y="724"/>
                </a:lnTo>
                <a:close/>
                <a:moveTo>
                  <a:pt x="792" y="666"/>
                </a:moveTo>
                <a:lnTo>
                  <a:pt x="783" y="694"/>
                </a:lnTo>
                <a:lnTo>
                  <a:pt x="770" y="723"/>
                </a:lnTo>
                <a:lnTo>
                  <a:pt x="756" y="752"/>
                </a:lnTo>
                <a:lnTo>
                  <a:pt x="741" y="783"/>
                </a:lnTo>
                <a:lnTo>
                  <a:pt x="726" y="814"/>
                </a:lnTo>
                <a:lnTo>
                  <a:pt x="712" y="845"/>
                </a:lnTo>
                <a:lnTo>
                  <a:pt x="699" y="878"/>
                </a:lnTo>
                <a:lnTo>
                  <a:pt x="690" y="909"/>
                </a:lnTo>
                <a:lnTo>
                  <a:pt x="684" y="940"/>
                </a:lnTo>
                <a:lnTo>
                  <a:pt x="681" y="971"/>
                </a:lnTo>
                <a:lnTo>
                  <a:pt x="685" y="1001"/>
                </a:lnTo>
                <a:lnTo>
                  <a:pt x="716" y="998"/>
                </a:lnTo>
                <a:lnTo>
                  <a:pt x="745" y="998"/>
                </a:lnTo>
                <a:lnTo>
                  <a:pt x="772" y="999"/>
                </a:lnTo>
                <a:lnTo>
                  <a:pt x="798" y="1004"/>
                </a:lnTo>
                <a:lnTo>
                  <a:pt x="824" y="1010"/>
                </a:lnTo>
                <a:lnTo>
                  <a:pt x="849" y="1016"/>
                </a:lnTo>
                <a:lnTo>
                  <a:pt x="850" y="1011"/>
                </a:lnTo>
                <a:lnTo>
                  <a:pt x="851" y="1003"/>
                </a:lnTo>
                <a:lnTo>
                  <a:pt x="850" y="992"/>
                </a:lnTo>
                <a:lnTo>
                  <a:pt x="849" y="978"/>
                </a:lnTo>
                <a:lnTo>
                  <a:pt x="846" y="962"/>
                </a:lnTo>
                <a:lnTo>
                  <a:pt x="840" y="945"/>
                </a:lnTo>
                <a:lnTo>
                  <a:pt x="832" y="927"/>
                </a:lnTo>
                <a:lnTo>
                  <a:pt x="820" y="908"/>
                </a:lnTo>
                <a:lnTo>
                  <a:pt x="805" y="888"/>
                </a:lnTo>
                <a:lnTo>
                  <a:pt x="784" y="868"/>
                </a:lnTo>
                <a:lnTo>
                  <a:pt x="759" y="849"/>
                </a:lnTo>
                <a:lnTo>
                  <a:pt x="874" y="856"/>
                </a:lnTo>
                <a:lnTo>
                  <a:pt x="871" y="831"/>
                </a:lnTo>
                <a:lnTo>
                  <a:pt x="874" y="806"/>
                </a:lnTo>
                <a:lnTo>
                  <a:pt x="882" y="783"/>
                </a:lnTo>
                <a:lnTo>
                  <a:pt x="893" y="761"/>
                </a:lnTo>
                <a:lnTo>
                  <a:pt x="907" y="741"/>
                </a:lnTo>
                <a:lnTo>
                  <a:pt x="926" y="725"/>
                </a:lnTo>
                <a:lnTo>
                  <a:pt x="946" y="713"/>
                </a:lnTo>
                <a:lnTo>
                  <a:pt x="967" y="704"/>
                </a:lnTo>
                <a:lnTo>
                  <a:pt x="927" y="702"/>
                </a:lnTo>
                <a:lnTo>
                  <a:pt x="890" y="696"/>
                </a:lnTo>
                <a:lnTo>
                  <a:pt x="855" y="687"/>
                </a:lnTo>
                <a:lnTo>
                  <a:pt x="823" y="677"/>
                </a:lnTo>
                <a:lnTo>
                  <a:pt x="792" y="666"/>
                </a:lnTo>
                <a:close/>
                <a:moveTo>
                  <a:pt x="825" y="559"/>
                </a:moveTo>
                <a:lnTo>
                  <a:pt x="808" y="643"/>
                </a:lnTo>
                <a:lnTo>
                  <a:pt x="834" y="638"/>
                </a:lnTo>
                <a:lnTo>
                  <a:pt x="861" y="637"/>
                </a:lnTo>
                <a:lnTo>
                  <a:pt x="888" y="638"/>
                </a:lnTo>
                <a:lnTo>
                  <a:pt x="915" y="642"/>
                </a:lnTo>
                <a:lnTo>
                  <a:pt x="941" y="646"/>
                </a:lnTo>
                <a:lnTo>
                  <a:pt x="965" y="651"/>
                </a:lnTo>
                <a:lnTo>
                  <a:pt x="825" y="559"/>
                </a:lnTo>
                <a:close/>
                <a:moveTo>
                  <a:pt x="849" y="438"/>
                </a:moveTo>
                <a:lnTo>
                  <a:pt x="841" y="530"/>
                </a:lnTo>
                <a:lnTo>
                  <a:pt x="965" y="567"/>
                </a:lnTo>
                <a:lnTo>
                  <a:pt x="849" y="438"/>
                </a:lnTo>
                <a:close/>
                <a:moveTo>
                  <a:pt x="1050" y="0"/>
                </a:moveTo>
                <a:lnTo>
                  <a:pt x="1050" y="14"/>
                </a:lnTo>
                <a:lnTo>
                  <a:pt x="1051" y="29"/>
                </a:lnTo>
                <a:lnTo>
                  <a:pt x="1051" y="257"/>
                </a:lnTo>
                <a:lnTo>
                  <a:pt x="1052" y="302"/>
                </a:lnTo>
                <a:lnTo>
                  <a:pt x="1052" y="933"/>
                </a:lnTo>
                <a:lnTo>
                  <a:pt x="1051" y="933"/>
                </a:lnTo>
                <a:lnTo>
                  <a:pt x="1050" y="932"/>
                </a:lnTo>
                <a:lnTo>
                  <a:pt x="1048" y="931"/>
                </a:lnTo>
                <a:lnTo>
                  <a:pt x="1041" y="931"/>
                </a:lnTo>
                <a:lnTo>
                  <a:pt x="1039" y="933"/>
                </a:lnTo>
                <a:lnTo>
                  <a:pt x="1036" y="936"/>
                </a:lnTo>
                <a:lnTo>
                  <a:pt x="1021" y="965"/>
                </a:lnTo>
                <a:lnTo>
                  <a:pt x="1014" y="978"/>
                </a:lnTo>
                <a:lnTo>
                  <a:pt x="1008" y="993"/>
                </a:lnTo>
                <a:lnTo>
                  <a:pt x="1003" y="1009"/>
                </a:lnTo>
                <a:lnTo>
                  <a:pt x="1000" y="1025"/>
                </a:lnTo>
                <a:lnTo>
                  <a:pt x="997" y="1040"/>
                </a:lnTo>
                <a:lnTo>
                  <a:pt x="998" y="1054"/>
                </a:lnTo>
                <a:lnTo>
                  <a:pt x="1002" y="1070"/>
                </a:lnTo>
                <a:lnTo>
                  <a:pt x="1006" y="1081"/>
                </a:lnTo>
                <a:lnTo>
                  <a:pt x="1012" y="1091"/>
                </a:lnTo>
                <a:lnTo>
                  <a:pt x="1019" y="1096"/>
                </a:lnTo>
                <a:lnTo>
                  <a:pt x="1026" y="1099"/>
                </a:lnTo>
                <a:lnTo>
                  <a:pt x="1035" y="1101"/>
                </a:lnTo>
                <a:lnTo>
                  <a:pt x="1044" y="1101"/>
                </a:lnTo>
                <a:lnTo>
                  <a:pt x="1052" y="1099"/>
                </a:lnTo>
                <a:lnTo>
                  <a:pt x="1052" y="1610"/>
                </a:lnTo>
                <a:lnTo>
                  <a:pt x="932" y="1610"/>
                </a:lnTo>
                <a:lnTo>
                  <a:pt x="932" y="1633"/>
                </a:lnTo>
                <a:lnTo>
                  <a:pt x="1052" y="1633"/>
                </a:lnTo>
                <a:lnTo>
                  <a:pt x="1052" y="1671"/>
                </a:lnTo>
                <a:lnTo>
                  <a:pt x="1031" y="1671"/>
                </a:lnTo>
                <a:lnTo>
                  <a:pt x="1027" y="1682"/>
                </a:lnTo>
                <a:lnTo>
                  <a:pt x="1025" y="1693"/>
                </a:lnTo>
                <a:lnTo>
                  <a:pt x="1021" y="1705"/>
                </a:lnTo>
                <a:lnTo>
                  <a:pt x="1014" y="1717"/>
                </a:lnTo>
                <a:lnTo>
                  <a:pt x="1008" y="1722"/>
                </a:lnTo>
                <a:lnTo>
                  <a:pt x="998" y="1726"/>
                </a:lnTo>
                <a:lnTo>
                  <a:pt x="985" y="1730"/>
                </a:lnTo>
                <a:lnTo>
                  <a:pt x="941" y="1740"/>
                </a:lnTo>
                <a:lnTo>
                  <a:pt x="929" y="1745"/>
                </a:lnTo>
                <a:lnTo>
                  <a:pt x="920" y="1749"/>
                </a:lnTo>
                <a:lnTo>
                  <a:pt x="915" y="1755"/>
                </a:lnTo>
                <a:lnTo>
                  <a:pt x="914" y="1768"/>
                </a:lnTo>
                <a:lnTo>
                  <a:pt x="915" y="1778"/>
                </a:lnTo>
                <a:lnTo>
                  <a:pt x="921" y="1787"/>
                </a:lnTo>
                <a:lnTo>
                  <a:pt x="928" y="1794"/>
                </a:lnTo>
                <a:lnTo>
                  <a:pt x="937" y="1799"/>
                </a:lnTo>
                <a:lnTo>
                  <a:pt x="948" y="1801"/>
                </a:lnTo>
                <a:lnTo>
                  <a:pt x="963" y="1804"/>
                </a:lnTo>
                <a:lnTo>
                  <a:pt x="982" y="1806"/>
                </a:lnTo>
                <a:lnTo>
                  <a:pt x="1004" y="1810"/>
                </a:lnTo>
                <a:lnTo>
                  <a:pt x="1028" y="1812"/>
                </a:lnTo>
                <a:lnTo>
                  <a:pt x="1052" y="1812"/>
                </a:lnTo>
                <a:lnTo>
                  <a:pt x="1052" y="1988"/>
                </a:lnTo>
                <a:lnTo>
                  <a:pt x="1044" y="1988"/>
                </a:lnTo>
                <a:lnTo>
                  <a:pt x="1036" y="1990"/>
                </a:lnTo>
                <a:lnTo>
                  <a:pt x="1030" y="1993"/>
                </a:lnTo>
                <a:lnTo>
                  <a:pt x="1027" y="1998"/>
                </a:lnTo>
                <a:lnTo>
                  <a:pt x="1026" y="2005"/>
                </a:lnTo>
                <a:lnTo>
                  <a:pt x="1026" y="2014"/>
                </a:lnTo>
                <a:lnTo>
                  <a:pt x="1028" y="2021"/>
                </a:lnTo>
                <a:lnTo>
                  <a:pt x="1032" y="2026"/>
                </a:lnTo>
                <a:lnTo>
                  <a:pt x="1039" y="2029"/>
                </a:lnTo>
                <a:lnTo>
                  <a:pt x="1046" y="2030"/>
                </a:lnTo>
                <a:lnTo>
                  <a:pt x="1052" y="2030"/>
                </a:lnTo>
                <a:lnTo>
                  <a:pt x="1052" y="2039"/>
                </a:lnTo>
                <a:lnTo>
                  <a:pt x="1034" y="2037"/>
                </a:lnTo>
                <a:lnTo>
                  <a:pt x="1023" y="2037"/>
                </a:lnTo>
                <a:lnTo>
                  <a:pt x="1018" y="2037"/>
                </a:lnTo>
                <a:lnTo>
                  <a:pt x="1013" y="2037"/>
                </a:lnTo>
                <a:lnTo>
                  <a:pt x="1005" y="2038"/>
                </a:lnTo>
                <a:lnTo>
                  <a:pt x="997" y="2041"/>
                </a:lnTo>
                <a:lnTo>
                  <a:pt x="990" y="2044"/>
                </a:lnTo>
                <a:lnTo>
                  <a:pt x="982" y="2050"/>
                </a:lnTo>
                <a:lnTo>
                  <a:pt x="976" y="2057"/>
                </a:lnTo>
                <a:lnTo>
                  <a:pt x="970" y="2066"/>
                </a:lnTo>
                <a:lnTo>
                  <a:pt x="967" y="2078"/>
                </a:lnTo>
                <a:lnTo>
                  <a:pt x="965" y="2092"/>
                </a:lnTo>
                <a:lnTo>
                  <a:pt x="967" y="2108"/>
                </a:lnTo>
                <a:lnTo>
                  <a:pt x="971" y="2123"/>
                </a:lnTo>
                <a:lnTo>
                  <a:pt x="980" y="2135"/>
                </a:lnTo>
                <a:lnTo>
                  <a:pt x="989" y="2145"/>
                </a:lnTo>
                <a:lnTo>
                  <a:pt x="1001" y="2154"/>
                </a:lnTo>
                <a:lnTo>
                  <a:pt x="1013" y="2163"/>
                </a:lnTo>
                <a:lnTo>
                  <a:pt x="1025" y="2171"/>
                </a:lnTo>
                <a:lnTo>
                  <a:pt x="1039" y="2179"/>
                </a:lnTo>
                <a:lnTo>
                  <a:pt x="1052" y="2187"/>
                </a:lnTo>
                <a:lnTo>
                  <a:pt x="1052" y="2787"/>
                </a:lnTo>
                <a:lnTo>
                  <a:pt x="1018" y="2786"/>
                </a:lnTo>
                <a:lnTo>
                  <a:pt x="982" y="2783"/>
                </a:lnTo>
                <a:lnTo>
                  <a:pt x="945" y="2777"/>
                </a:lnTo>
                <a:lnTo>
                  <a:pt x="907" y="2768"/>
                </a:lnTo>
                <a:lnTo>
                  <a:pt x="734" y="2699"/>
                </a:lnTo>
                <a:lnTo>
                  <a:pt x="701" y="2684"/>
                </a:lnTo>
                <a:lnTo>
                  <a:pt x="665" y="2668"/>
                </a:lnTo>
                <a:lnTo>
                  <a:pt x="630" y="2650"/>
                </a:lnTo>
                <a:lnTo>
                  <a:pt x="592" y="2630"/>
                </a:lnTo>
                <a:lnTo>
                  <a:pt x="554" y="2609"/>
                </a:lnTo>
                <a:lnTo>
                  <a:pt x="517" y="2586"/>
                </a:lnTo>
                <a:lnTo>
                  <a:pt x="479" y="2562"/>
                </a:lnTo>
                <a:lnTo>
                  <a:pt x="442" y="2537"/>
                </a:lnTo>
                <a:lnTo>
                  <a:pt x="406" y="2509"/>
                </a:lnTo>
                <a:lnTo>
                  <a:pt x="372" y="2481"/>
                </a:lnTo>
                <a:lnTo>
                  <a:pt x="340" y="2450"/>
                </a:lnTo>
                <a:lnTo>
                  <a:pt x="310" y="2418"/>
                </a:lnTo>
                <a:lnTo>
                  <a:pt x="282" y="2385"/>
                </a:lnTo>
                <a:lnTo>
                  <a:pt x="258" y="2350"/>
                </a:lnTo>
                <a:lnTo>
                  <a:pt x="237" y="2315"/>
                </a:lnTo>
                <a:lnTo>
                  <a:pt x="220" y="2277"/>
                </a:lnTo>
                <a:lnTo>
                  <a:pt x="207" y="2238"/>
                </a:lnTo>
                <a:lnTo>
                  <a:pt x="199" y="2197"/>
                </a:lnTo>
                <a:lnTo>
                  <a:pt x="196" y="2156"/>
                </a:lnTo>
                <a:lnTo>
                  <a:pt x="198" y="2113"/>
                </a:lnTo>
                <a:lnTo>
                  <a:pt x="180" y="2112"/>
                </a:lnTo>
                <a:lnTo>
                  <a:pt x="165" y="2110"/>
                </a:lnTo>
                <a:lnTo>
                  <a:pt x="153" y="2108"/>
                </a:lnTo>
                <a:lnTo>
                  <a:pt x="143" y="2103"/>
                </a:lnTo>
                <a:lnTo>
                  <a:pt x="132" y="2097"/>
                </a:lnTo>
                <a:lnTo>
                  <a:pt x="149" y="2075"/>
                </a:lnTo>
                <a:lnTo>
                  <a:pt x="198" y="2044"/>
                </a:lnTo>
                <a:lnTo>
                  <a:pt x="116" y="2037"/>
                </a:lnTo>
                <a:lnTo>
                  <a:pt x="124" y="2021"/>
                </a:lnTo>
                <a:lnTo>
                  <a:pt x="198" y="1998"/>
                </a:lnTo>
                <a:lnTo>
                  <a:pt x="124" y="1930"/>
                </a:lnTo>
                <a:lnTo>
                  <a:pt x="124" y="1922"/>
                </a:lnTo>
                <a:lnTo>
                  <a:pt x="297" y="1953"/>
                </a:lnTo>
                <a:lnTo>
                  <a:pt x="281" y="1934"/>
                </a:lnTo>
                <a:lnTo>
                  <a:pt x="267" y="1916"/>
                </a:lnTo>
                <a:lnTo>
                  <a:pt x="253" y="1899"/>
                </a:lnTo>
                <a:lnTo>
                  <a:pt x="242" y="1882"/>
                </a:lnTo>
                <a:lnTo>
                  <a:pt x="232" y="1864"/>
                </a:lnTo>
                <a:lnTo>
                  <a:pt x="225" y="1845"/>
                </a:lnTo>
                <a:lnTo>
                  <a:pt x="220" y="1827"/>
                </a:lnTo>
                <a:lnTo>
                  <a:pt x="217" y="1806"/>
                </a:lnTo>
                <a:lnTo>
                  <a:pt x="218" y="1784"/>
                </a:lnTo>
                <a:lnTo>
                  <a:pt x="223" y="1759"/>
                </a:lnTo>
                <a:lnTo>
                  <a:pt x="231" y="1732"/>
                </a:lnTo>
                <a:lnTo>
                  <a:pt x="223" y="1732"/>
                </a:lnTo>
                <a:lnTo>
                  <a:pt x="204" y="1736"/>
                </a:lnTo>
                <a:lnTo>
                  <a:pt x="183" y="1739"/>
                </a:lnTo>
                <a:lnTo>
                  <a:pt x="160" y="1741"/>
                </a:lnTo>
                <a:lnTo>
                  <a:pt x="137" y="1741"/>
                </a:lnTo>
                <a:lnTo>
                  <a:pt x="112" y="1740"/>
                </a:lnTo>
                <a:lnTo>
                  <a:pt x="89" y="1739"/>
                </a:lnTo>
                <a:lnTo>
                  <a:pt x="67" y="1735"/>
                </a:lnTo>
                <a:lnTo>
                  <a:pt x="49" y="1730"/>
                </a:lnTo>
                <a:lnTo>
                  <a:pt x="33" y="1724"/>
                </a:lnTo>
                <a:lnTo>
                  <a:pt x="41" y="1709"/>
                </a:lnTo>
                <a:lnTo>
                  <a:pt x="132" y="1671"/>
                </a:lnTo>
                <a:lnTo>
                  <a:pt x="108" y="1659"/>
                </a:lnTo>
                <a:lnTo>
                  <a:pt x="85" y="1649"/>
                </a:lnTo>
                <a:lnTo>
                  <a:pt x="64" y="1638"/>
                </a:lnTo>
                <a:lnTo>
                  <a:pt x="44" y="1627"/>
                </a:lnTo>
                <a:lnTo>
                  <a:pt x="26" y="1613"/>
                </a:lnTo>
                <a:lnTo>
                  <a:pt x="8" y="1595"/>
                </a:lnTo>
                <a:lnTo>
                  <a:pt x="124" y="1603"/>
                </a:lnTo>
                <a:lnTo>
                  <a:pt x="111" y="1585"/>
                </a:lnTo>
                <a:lnTo>
                  <a:pt x="83" y="1554"/>
                </a:lnTo>
                <a:lnTo>
                  <a:pt x="45" y="1511"/>
                </a:lnTo>
                <a:lnTo>
                  <a:pt x="34" y="1495"/>
                </a:lnTo>
                <a:lnTo>
                  <a:pt x="24" y="1478"/>
                </a:lnTo>
                <a:lnTo>
                  <a:pt x="16" y="1459"/>
                </a:lnTo>
                <a:lnTo>
                  <a:pt x="8" y="1436"/>
                </a:lnTo>
                <a:lnTo>
                  <a:pt x="3" y="1411"/>
                </a:lnTo>
                <a:lnTo>
                  <a:pt x="0" y="1382"/>
                </a:lnTo>
                <a:lnTo>
                  <a:pt x="1" y="1383"/>
                </a:lnTo>
                <a:lnTo>
                  <a:pt x="4" y="1389"/>
                </a:lnTo>
                <a:lnTo>
                  <a:pt x="8" y="1398"/>
                </a:lnTo>
                <a:lnTo>
                  <a:pt x="16" y="1409"/>
                </a:lnTo>
                <a:lnTo>
                  <a:pt x="27" y="1421"/>
                </a:lnTo>
                <a:lnTo>
                  <a:pt x="40" y="1433"/>
                </a:lnTo>
                <a:lnTo>
                  <a:pt x="60" y="1446"/>
                </a:lnTo>
                <a:lnTo>
                  <a:pt x="83" y="1458"/>
                </a:lnTo>
                <a:lnTo>
                  <a:pt x="75" y="1438"/>
                </a:lnTo>
                <a:lnTo>
                  <a:pt x="66" y="1416"/>
                </a:lnTo>
                <a:lnTo>
                  <a:pt x="56" y="1391"/>
                </a:lnTo>
                <a:lnTo>
                  <a:pt x="45" y="1366"/>
                </a:lnTo>
                <a:lnTo>
                  <a:pt x="35" y="1339"/>
                </a:lnTo>
                <a:lnTo>
                  <a:pt x="27" y="1311"/>
                </a:lnTo>
                <a:lnTo>
                  <a:pt x="19" y="1283"/>
                </a:lnTo>
                <a:lnTo>
                  <a:pt x="16" y="1255"/>
                </a:lnTo>
                <a:lnTo>
                  <a:pt x="14" y="1228"/>
                </a:lnTo>
                <a:lnTo>
                  <a:pt x="17" y="1202"/>
                </a:lnTo>
                <a:lnTo>
                  <a:pt x="25" y="1176"/>
                </a:lnTo>
                <a:lnTo>
                  <a:pt x="29" y="1196"/>
                </a:lnTo>
                <a:lnTo>
                  <a:pt x="36" y="1215"/>
                </a:lnTo>
                <a:lnTo>
                  <a:pt x="43" y="1236"/>
                </a:lnTo>
                <a:lnTo>
                  <a:pt x="52" y="1257"/>
                </a:lnTo>
                <a:lnTo>
                  <a:pt x="62" y="1277"/>
                </a:lnTo>
                <a:lnTo>
                  <a:pt x="73" y="1297"/>
                </a:lnTo>
                <a:lnTo>
                  <a:pt x="83" y="1317"/>
                </a:lnTo>
                <a:lnTo>
                  <a:pt x="94" y="1334"/>
                </a:lnTo>
                <a:lnTo>
                  <a:pt x="105" y="1351"/>
                </a:lnTo>
                <a:lnTo>
                  <a:pt x="115" y="1367"/>
                </a:lnTo>
                <a:lnTo>
                  <a:pt x="123" y="1379"/>
                </a:lnTo>
                <a:lnTo>
                  <a:pt x="130" y="1390"/>
                </a:lnTo>
                <a:lnTo>
                  <a:pt x="139" y="1403"/>
                </a:lnTo>
                <a:lnTo>
                  <a:pt x="140" y="1405"/>
                </a:lnTo>
                <a:lnTo>
                  <a:pt x="127" y="1334"/>
                </a:lnTo>
                <a:lnTo>
                  <a:pt x="118" y="1261"/>
                </a:lnTo>
                <a:lnTo>
                  <a:pt x="111" y="1186"/>
                </a:lnTo>
                <a:lnTo>
                  <a:pt x="108" y="1111"/>
                </a:lnTo>
                <a:lnTo>
                  <a:pt x="108" y="1035"/>
                </a:lnTo>
                <a:lnTo>
                  <a:pt x="112" y="960"/>
                </a:lnTo>
                <a:lnTo>
                  <a:pt x="120" y="884"/>
                </a:lnTo>
                <a:lnTo>
                  <a:pt x="132" y="811"/>
                </a:lnTo>
                <a:lnTo>
                  <a:pt x="140" y="811"/>
                </a:lnTo>
                <a:lnTo>
                  <a:pt x="138" y="883"/>
                </a:lnTo>
                <a:lnTo>
                  <a:pt x="138" y="955"/>
                </a:lnTo>
                <a:lnTo>
                  <a:pt x="138" y="1026"/>
                </a:lnTo>
                <a:lnTo>
                  <a:pt x="141" y="1098"/>
                </a:lnTo>
                <a:lnTo>
                  <a:pt x="148" y="1168"/>
                </a:lnTo>
                <a:lnTo>
                  <a:pt x="157" y="1237"/>
                </a:lnTo>
                <a:lnTo>
                  <a:pt x="157" y="1235"/>
                </a:lnTo>
                <a:lnTo>
                  <a:pt x="159" y="1226"/>
                </a:lnTo>
                <a:lnTo>
                  <a:pt x="160" y="1213"/>
                </a:lnTo>
                <a:lnTo>
                  <a:pt x="162" y="1195"/>
                </a:lnTo>
                <a:lnTo>
                  <a:pt x="166" y="1173"/>
                </a:lnTo>
                <a:lnTo>
                  <a:pt x="170" y="1147"/>
                </a:lnTo>
                <a:lnTo>
                  <a:pt x="174" y="1117"/>
                </a:lnTo>
                <a:lnTo>
                  <a:pt x="179" y="1084"/>
                </a:lnTo>
                <a:lnTo>
                  <a:pt x="185" y="1049"/>
                </a:lnTo>
                <a:lnTo>
                  <a:pt x="192" y="1011"/>
                </a:lnTo>
                <a:lnTo>
                  <a:pt x="199" y="972"/>
                </a:lnTo>
                <a:lnTo>
                  <a:pt x="206" y="932"/>
                </a:lnTo>
                <a:lnTo>
                  <a:pt x="214" y="889"/>
                </a:lnTo>
                <a:lnTo>
                  <a:pt x="224" y="847"/>
                </a:lnTo>
                <a:lnTo>
                  <a:pt x="244" y="761"/>
                </a:lnTo>
                <a:lnTo>
                  <a:pt x="255" y="718"/>
                </a:lnTo>
                <a:lnTo>
                  <a:pt x="266" y="677"/>
                </a:lnTo>
                <a:lnTo>
                  <a:pt x="278" y="637"/>
                </a:lnTo>
                <a:lnTo>
                  <a:pt x="291" y="599"/>
                </a:lnTo>
                <a:lnTo>
                  <a:pt x="304" y="563"/>
                </a:lnTo>
                <a:lnTo>
                  <a:pt x="318" y="529"/>
                </a:lnTo>
                <a:lnTo>
                  <a:pt x="333" y="498"/>
                </a:lnTo>
                <a:lnTo>
                  <a:pt x="347" y="470"/>
                </a:lnTo>
                <a:lnTo>
                  <a:pt x="363" y="446"/>
                </a:lnTo>
                <a:lnTo>
                  <a:pt x="352" y="497"/>
                </a:lnTo>
                <a:lnTo>
                  <a:pt x="341" y="544"/>
                </a:lnTo>
                <a:lnTo>
                  <a:pt x="329" y="589"/>
                </a:lnTo>
                <a:lnTo>
                  <a:pt x="318" y="632"/>
                </a:lnTo>
                <a:lnTo>
                  <a:pt x="307" y="675"/>
                </a:lnTo>
                <a:lnTo>
                  <a:pt x="295" y="717"/>
                </a:lnTo>
                <a:lnTo>
                  <a:pt x="285" y="760"/>
                </a:lnTo>
                <a:lnTo>
                  <a:pt x="275" y="805"/>
                </a:lnTo>
                <a:lnTo>
                  <a:pt x="265" y="852"/>
                </a:lnTo>
                <a:lnTo>
                  <a:pt x="256" y="903"/>
                </a:lnTo>
                <a:lnTo>
                  <a:pt x="247" y="957"/>
                </a:lnTo>
                <a:lnTo>
                  <a:pt x="239" y="1016"/>
                </a:lnTo>
                <a:lnTo>
                  <a:pt x="247" y="1014"/>
                </a:lnTo>
                <a:lnTo>
                  <a:pt x="260" y="1010"/>
                </a:lnTo>
                <a:lnTo>
                  <a:pt x="277" y="1006"/>
                </a:lnTo>
                <a:lnTo>
                  <a:pt x="295" y="1003"/>
                </a:lnTo>
                <a:lnTo>
                  <a:pt x="334" y="994"/>
                </a:lnTo>
                <a:lnTo>
                  <a:pt x="352" y="990"/>
                </a:lnTo>
                <a:lnTo>
                  <a:pt x="369" y="987"/>
                </a:lnTo>
                <a:lnTo>
                  <a:pt x="382" y="983"/>
                </a:lnTo>
                <a:lnTo>
                  <a:pt x="391" y="981"/>
                </a:lnTo>
                <a:lnTo>
                  <a:pt x="396" y="978"/>
                </a:lnTo>
                <a:lnTo>
                  <a:pt x="420" y="939"/>
                </a:lnTo>
                <a:lnTo>
                  <a:pt x="444" y="895"/>
                </a:lnTo>
                <a:lnTo>
                  <a:pt x="468" y="849"/>
                </a:lnTo>
                <a:lnTo>
                  <a:pt x="493" y="799"/>
                </a:lnTo>
                <a:lnTo>
                  <a:pt x="518" y="747"/>
                </a:lnTo>
                <a:lnTo>
                  <a:pt x="543" y="694"/>
                </a:lnTo>
                <a:lnTo>
                  <a:pt x="588" y="587"/>
                </a:lnTo>
                <a:lnTo>
                  <a:pt x="608" y="535"/>
                </a:lnTo>
                <a:lnTo>
                  <a:pt x="628" y="485"/>
                </a:lnTo>
                <a:lnTo>
                  <a:pt x="645" y="438"/>
                </a:lnTo>
                <a:lnTo>
                  <a:pt x="660" y="393"/>
                </a:lnTo>
                <a:lnTo>
                  <a:pt x="653" y="427"/>
                </a:lnTo>
                <a:lnTo>
                  <a:pt x="648" y="458"/>
                </a:lnTo>
                <a:lnTo>
                  <a:pt x="643" y="484"/>
                </a:lnTo>
                <a:lnTo>
                  <a:pt x="638" y="507"/>
                </a:lnTo>
                <a:lnTo>
                  <a:pt x="633" y="526"/>
                </a:lnTo>
                <a:lnTo>
                  <a:pt x="630" y="545"/>
                </a:lnTo>
                <a:lnTo>
                  <a:pt x="625" y="562"/>
                </a:lnTo>
                <a:lnTo>
                  <a:pt x="616" y="594"/>
                </a:lnTo>
                <a:lnTo>
                  <a:pt x="611" y="611"/>
                </a:lnTo>
                <a:lnTo>
                  <a:pt x="606" y="630"/>
                </a:lnTo>
                <a:lnTo>
                  <a:pt x="594" y="674"/>
                </a:lnTo>
                <a:lnTo>
                  <a:pt x="616" y="675"/>
                </a:lnTo>
                <a:lnTo>
                  <a:pt x="634" y="678"/>
                </a:lnTo>
                <a:lnTo>
                  <a:pt x="650" y="682"/>
                </a:lnTo>
                <a:lnTo>
                  <a:pt x="663" y="688"/>
                </a:lnTo>
                <a:lnTo>
                  <a:pt x="674" y="695"/>
                </a:lnTo>
                <a:lnTo>
                  <a:pt x="685" y="702"/>
                </a:lnTo>
                <a:lnTo>
                  <a:pt x="696" y="710"/>
                </a:lnTo>
                <a:lnTo>
                  <a:pt x="709" y="719"/>
                </a:lnTo>
                <a:lnTo>
                  <a:pt x="729" y="694"/>
                </a:lnTo>
                <a:lnTo>
                  <a:pt x="747" y="667"/>
                </a:lnTo>
                <a:lnTo>
                  <a:pt x="761" y="638"/>
                </a:lnTo>
                <a:lnTo>
                  <a:pt x="773" y="608"/>
                </a:lnTo>
                <a:lnTo>
                  <a:pt x="783" y="576"/>
                </a:lnTo>
                <a:lnTo>
                  <a:pt x="792" y="543"/>
                </a:lnTo>
                <a:lnTo>
                  <a:pt x="799" y="509"/>
                </a:lnTo>
                <a:lnTo>
                  <a:pt x="807" y="475"/>
                </a:lnTo>
                <a:lnTo>
                  <a:pt x="815" y="441"/>
                </a:lnTo>
                <a:lnTo>
                  <a:pt x="823" y="407"/>
                </a:lnTo>
                <a:lnTo>
                  <a:pt x="833" y="373"/>
                </a:lnTo>
                <a:lnTo>
                  <a:pt x="844" y="340"/>
                </a:lnTo>
                <a:lnTo>
                  <a:pt x="858" y="309"/>
                </a:lnTo>
                <a:lnTo>
                  <a:pt x="858" y="408"/>
                </a:lnTo>
                <a:lnTo>
                  <a:pt x="873" y="414"/>
                </a:lnTo>
                <a:lnTo>
                  <a:pt x="891" y="422"/>
                </a:lnTo>
                <a:lnTo>
                  <a:pt x="924" y="440"/>
                </a:lnTo>
                <a:lnTo>
                  <a:pt x="940" y="450"/>
                </a:lnTo>
                <a:lnTo>
                  <a:pt x="956" y="461"/>
                </a:lnTo>
                <a:lnTo>
                  <a:pt x="970" y="471"/>
                </a:lnTo>
                <a:lnTo>
                  <a:pt x="981" y="480"/>
                </a:lnTo>
                <a:lnTo>
                  <a:pt x="991" y="488"/>
                </a:lnTo>
                <a:lnTo>
                  <a:pt x="1000" y="494"/>
                </a:lnTo>
                <a:lnTo>
                  <a:pt x="1004" y="498"/>
                </a:lnTo>
                <a:lnTo>
                  <a:pt x="1006" y="499"/>
                </a:lnTo>
                <a:lnTo>
                  <a:pt x="1002" y="434"/>
                </a:lnTo>
                <a:lnTo>
                  <a:pt x="1003" y="369"/>
                </a:lnTo>
                <a:lnTo>
                  <a:pt x="1008" y="305"/>
                </a:lnTo>
                <a:lnTo>
                  <a:pt x="1016" y="241"/>
                </a:lnTo>
                <a:lnTo>
                  <a:pt x="1025" y="179"/>
                </a:lnTo>
                <a:lnTo>
                  <a:pt x="1035" y="118"/>
                </a:lnTo>
                <a:lnTo>
                  <a:pt x="1044" y="58"/>
                </a:lnTo>
                <a:lnTo>
                  <a:pt x="1050" y="0"/>
                </a:lnTo>
                <a:close/>
              </a:path>
            </a:pathLst>
          </a:custGeom>
          <a:solidFill>
            <a:srgbClr val="466571">
              <a:alpha val="7059"/>
            </a:srgbClr>
          </a:solidFill>
          <a:ln w="25400" cap="sq" cmpd="sng" algn="ctr">
            <a:noFill/>
            <a:prstDash val="solid"/>
            <a:headEnd type="none" w="med" len="med"/>
            <a:tailEnd type="none" w="med" len="med"/>
          </a:ln>
          <a:effectLst>
            <a:innerShdw blurRad="50800" dist="50800" dir="16200000">
              <a:srgbClr val="000000">
                <a:alpha val="43137"/>
              </a:srgbClr>
            </a:innerShdw>
          </a:effectLst>
        </p:spPr>
        <p:style>
          <a:lnRef idx="2">
            <a:schemeClr val="accent2"/>
          </a:lnRef>
          <a:fillRef idx="1">
            <a:schemeClr val="accent2"/>
          </a:fillRef>
          <a:effectRef idx="0">
            <a:schemeClr val="accent2"/>
          </a:effectRef>
          <a:fontRef idx="minor">
            <a:schemeClr val="lt1"/>
          </a:fontRef>
        </p:style>
        <p:txBody>
          <a:bodyPr/>
          <a:lstStyle/>
          <a:p>
            <a:pPr fontAlgn="auto" latinLnBrk="1">
              <a:spcBef>
                <a:spcPts val="0"/>
              </a:spcBef>
              <a:spcAft>
                <a:spcPts val="0"/>
              </a:spcAft>
              <a:defRPr/>
            </a:pPr>
            <a:endParaRPr kumimoji="0" lang="ko-KR" altLang="en-US"/>
          </a:p>
        </p:txBody>
      </p:sp>
      <p:sp>
        <p:nvSpPr>
          <p:cNvPr id="2" name="제목 개체 틀 1"/>
          <p:cNvSpPr>
            <a:spLocks noGrp="1"/>
          </p:cNvSpPr>
          <p:nvPr>
            <p:ph type="title"/>
          </p:nvPr>
        </p:nvSpPr>
        <p:spPr>
          <a:xfrm>
            <a:off x="457200" y="274638"/>
            <a:ext cx="8229600" cy="1143000"/>
          </a:xfrm>
          <a:prstGeom prst="rect">
            <a:avLst/>
          </a:prstGeom>
        </p:spPr>
        <p:txBody>
          <a:bodyPr vert="horz" rtlCol="0" anchor="ctr">
            <a:normAutofit/>
          </a:bodyPr>
          <a:lstStyle/>
          <a:p>
            <a:r>
              <a:rPr lang="ko-KR" altLang="en-US" smtClean="0"/>
              <a:t>마스터 제목 스타일 편집</a:t>
            </a:r>
            <a:endParaRPr lang="en-US"/>
          </a:p>
        </p:txBody>
      </p:sp>
      <p:sp>
        <p:nvSpPr>
          <p:cNvPr id="1030" name="텍스트 개체 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smtClean="0"/>
          </a:p>
        </p:txBody>
      </p:sp>
      <p:sp>
        <p:nvSpPr>
          <p:cNvPr id="4" name="날짜 개체 틀 3"/>
          <p:cNvSpPr>
            <a:spLocks noGrp="1"/>
          </p:cNvSpPr>
          <p:nvPr>
            <p:ph type="dt" sz="half" idx="2"/>
          </p:nvPr>
        </p:nvSpPr>
        <p:spPr>
          <a:xfrm>
            <a:off x="457200" y="6356350"/>
            <a:ext cx="2133600" cy="365125"/>
          </a:xfrm>
          <a:prstGeom prst="rect">
            <a:avLst/>
          </a:prstGeom>
        </p:spPr>
        <p:txBody>
          <a:bodyPr vert="horz" rtlCol="0" anchor="ctr"/>
          <a:lstStyle>
            <a:lvl1pPr algn="l" eaLnBrk="1" fontAlgn="auto" latinLnBrk="0" hangingPunct="1">
              <a:spcBef>
                <a:spcPts val="0"/>
              </a:spcBef>
              <a:spcAft>
                <a:spcPts val="0"/>
              </a:spcAft>
              <a:defRPr kumimoji="0" sz="1200">
                <a:solidFill>
                  <a:schemeClr val="tx1">
                    <a:tint val="75000"/>
                  </a:schemeClr>
                </a:solidFill>
                <a:latin typeface="+mn-lt"/>
                <a:ea typeface="+mn-ea"/>
              </a:defRPr>
            </a:lvl1pPr>
          </a:lstStyle>
          <a:p>
            <a:pPr>
              <a:defRPr/>
            </a:pPr>
            <a:fld id="{4F4961E0-64E6-479A-B2A3-5B155F257A9E}" type="datetimeFigureOut">
              <a:rPr lang="ko-KR" altLang="en-US"/>
              <a:pPr>
                <a:defRPr/>
              </a:pPr>
              <a:t>2017-07-13</a:t>
            </a:fld>
            <a:endParaRPr lang="ko-KR" altLang="en-US"/>
          </a:p>
        </p:txBody>
      </p:sp>
      <p:sp>
        <p:nvSpPr>
          <p:cNvPr id="5" name="바닥글 개체 틀 4"/>
          <p:cNvSpPr>
            <a:spLocks noGrp="1"/>
          </p:cNvSpPr>
          <p:nvPr>
            <p:ph type="ftr" sz="quarter" idx="3"/>
          </p:nvPr>
        </p:nvSpPr>
        <p:spPr>
          <a:xfrm>
            <a:off x="3124200" y="6356350"/>
            <a:ext cx="2895600" cy="365125"/>
          </a:xfrm>
          <a:prstGeom prst="rect">
            <a:avLst/>
          </a:prstGeom>
        </p:spPr>
        <p:txBody>
          <a:bodyPr vert="horz" rtlCol="0" anchor="ctr"/>
          <a:lstStyle>
            <a:lvl1pPr algn="ctr" eaLnBrk="1" fontAlgn="auto" latinLnBrk="0" hangingPunct="1">
              <a:spcBef>
                <a:spcPts val="0"/>
              </a:spcBef>
              <a:spcAft>
                <a:spcPts val="0"/>
              </a:spcAft>
              <a:defRPr kumimoji="0" sz="1200">
                <a:solidFill>
                  <a:schemeClr val="tx1">
                    <a:tint val="75000"/>
                  </a:schemeClr>
                </a:solidFill>
                <a:latin typeface="+mn-lt"/>
                <a:ea typeface="+mn-ea"/>
              </a:defRPr>
            </a:lvl1pPr>
          </a:lstStyle>
          <a:p>
            <a:pPr>
              <a:defRPr/>
            </a:pPr>
            <a:endParaRPr lang="ko-KR" altLang="en-US"/>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rtlCol="0" anchor="ctr"/>
          <a:lstStyle>
            <a:lvl1pPr algn="r" eaLnBrk="1" fontAlgn="auto" latinLnBrk="0" hangingPunct="1">
              <a:spcBef>
                <a:spcPts val="0"/>
              </a:spcBef>
              <a:spcAft>
                <a:spcPts val="0"/>
              </a:spcAft>
              <a:defRPr kumimoji="0" sz="1200">
                <a:solidFill>
                  <a:schemeClr val="tx1">
                    <a:tint val="75000"/>
                  </a:schemeClr>
                </a:solidFill>
                <a:latin typeface="+mn-lt"/>
                <a:ea typeface="+mn-ea"/>
              </a:defRPr>
            </a:lvl1pPr>
          </a:lstStyle>
          <a:p>
            <a:pPr>
              <a:defRPr/>
            </a:pPr>
            <a:fld id="{E6098AF3-F5F6-440A-A8F1-65489D5E8FF6}" type="slidenum">
              <a:rPr lang="ko-KR" altLang="en-US"/>
              <a:pPr>
                <a:defRPr/>
              </a:pPr>
              <a:t>‹#›</a:t>
            </a:fld>
            <a:endParaRPr lang="ko-KR" altLang="en-US"/>
          </a:p>
        </p:txBody>
      </p:sp>
    </p:spTree>
  </p:cSld>
  <p:clrMap bg1="lt1" tx1="dk1" bg2="lt2" tx2="dk2" accent1="accent1" accent2="accent2" accent3="accent3" accent4="accent4" accent5="accent5" accent6="accent6" hlink="hlink" folHlink="folHlink"/>
  <p:sldLayoutIdLst>
    <p:sldLayoutId id="2147483744"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0" fontAlgn="base" latinLnBrk="1" hangingPunct="0">
        <a:spcBef>
          <a:spcPct val="0"/>
        </a:spcBef>
        <a:spcAft>
          <a:spcPct val="0"/>
        </a:spcAft>
        <a:defRPr sz="4400" b="1" kern="1200">
          <a:ln w="11430">
            <a:solidFill>
              <a:schemeClr val="tx2">
                <a:shade val="25000"/>
                <a:alpha val="75000"/>
              </a:schemeClr>
            </a:solidFill>
          </a:ln>
          <a:gradFill>
            <a:gsLst>
              <a:gs pos="0">
                <a:schemeClr val="tx2"/>
              </a:gs>
              <a:gs pos="50000">
                <a:schemeClr val="tx2"/>
              </a:gs>
              <a:gs pos="100000">
                <a:schemeClr val="tx2">
                  <a:shade val="90000"/>
                </a:schemeClr>
              </a:gs>
            </a:gsLst>
            <a:lin ang="5400000" scaled="0"/>
          </a:gradFill>
          <a:effectLst>
            <a:outerShdw blurRad="50800" dist="25400" dir="5460000" algn="tl" rotWithShape="0">
              <a:srgbClr val="000000">
                <a:alpha val="27000"/>
              </a:srgbClr>
            </a:outerShdw>
          </a:effectLst>
          <a:latin typeface="+mj-lt"/>
          <a:ea typeface="+mj-ea"/>
          <a:cs typeface="+mj-cs"/>
        </a:defRPr>
      </a:lvl1pPr>
      <a:lvl2pPr algn="ctr" rtl="0" eaLnBrk="0" fontAlgn="base" latinLnBrk="1" hangingPunct="0">
        <a:spcBef>
          <a:spcPct val="0"/>
        </a:spcBef>
        <a:spcAft>
          <a:spcPct val="0"/>
        </a:spcAft>
        <a:defRPr sz="4400" b="1">
          <a:solidFill>
            <a:schemeClr val="tx1"/>
          </a:solidFill>
          <a:latin typeface="Cambria" pitchFamily="18" charset="0"/>
          <a:ea typeface="HY견명조" pitchFamily="18" charset="-127"/>
        </a:defRPr>
      </a:lvl2pPr>
      <a:lvl3pPr algn="ctr" rtl="0" eaLnBrk="0" fontAlgn="base" latinLnBrk="1" hangingPunct="0">
        <a:spcBef>
          <a:spcPct val="0"/>
        </a:spcBef>
        <a:spcAft>
          <a:spcPct val="0"/>
        </a:spcAft>
        <a:defRPr sz="4400" b="1">
          <a:solidFill>
            <a:schemeClr val="tx1"/>
          </a:solidFill>
          <a:latin typeface="Cambria" pitchFamily="18" charset="0"/>
          <a:ea typeface="HY견명조" pitchFamily="18" charset="-127"/>
        </a:defRPr>
      </a:lvl3pPr>
      <a:lvl4pPr algn="ctr" rtl="0" eaLnBrk="0" fontAlgn="base" latinLnBrk="1" hangingPunct="0">
        <a:spcBef>
          <a:spcPct val="0"/>
        </a:spcBef>
        <a:spcAft>
          <a:spcPct val="0"/>
        </a:spcAft>
        <a:defRPr sz="4400" b="1">
          <a:solidFill>
            <a:schemeClr val="tx1"/>
          </a:solidFill>
          <a:latin typeface="Cambria" pitchFamily="18" charset="0"/>
          <a:ea typeface="HY견명조" pitchFamily="18" charset="-127"/>
        </a:defRPr>
      </a:lvl4pPr>
      <a:lvl5pPr algn="ctr" rtl="0" eaLnBrk="0" fontAlgn="base" latinLnBrk="1" hangingPunct="0">
        <a:spcBef>
          <a:spcPct val="0"/>
        </a:spcBef>
        <a:spcAft>
          <a:spcPct val="0"/>
        </a:spcAft>
        <a:defRPr sz="4400" b="1">
          <a:solidFill>
            <a:schemeClr val="tx1"/>
          </a:solidFill>
          <a:latin typeface="Cambria" pitchFamily="18" charset="0"/>
          <a:ea typeface="HY견명조" pitchFamily="18" charset="-127"/>
        </a:defRPr>
      </a:lvl5pPr>
      <a:lvl6pPr eaLnBrk="1" latinLnBrk="1" hangingPunct="1">
        <a:defRPr kumimoji="0">
          <a:solidFill>
            <a:schemeClr val="tx2"/>
          </a:solidFill>
        </a:defRPr>
      </a:lvl6pPr>
      <a:lvl7pPr eaLnBrk="1" latinLnBrk="1" hangingPunct="1">
        <a:defRPr kumimoji="0">
          <a:solidFill>
            <a:schemeClr val="tx2"/>
          </a:solidFill>
        </a:defRPr>
      </a:lvl7pPr>
      <a:lvl8pPr eaLnBrk="1" latinLnBrk="1" hangingPunct="1">
        <a:defRPr kumimoji="0">
          <a:solidFill>
            <a:schemeClr val="tx2"/>
          </a:solidFill>
        </a:defRPr>
      </a:lvl8pPr>
      <a:lvl9pPr eaLnBrk="1" latinLnBrk="1" hangingPunct="1">
        <a:defRPr kumimoji="0">
          <a:solidFill>
            <a:schemeClr val="tx2"/>
          </a:solidFill>
        </a:defRPr>
      </a:lvl9pPr>
    </p:titleStyle>
    <p:bodyStyle>
      <a:lvl1pPr marL="342900" indent="-342900" algn="l" rtl="0" eaLnBrk="0" fontAlgn="base" latinLnBrk="1" hangingPunct="0">
        <a:spcBef>
          <a:spcPct val="20000"/>
        </a:spcBef>
        <a:spcAft>
          <a:spcPct val="0"/>
        </a:spcAft>
        <a:buClr>
          <a:schemeClr val="accent1"/>
        </a:buClr>
        <a:buSzPct val="70000"/>
        <a:buFont typeface="Wingdings 2" pitchFamily="18" charset="2"/>
        <a:buChar char="¢"/>
        <a:defRPr sz="3200" kern="1200">
          <a:solidFill>
            <a:schemeClr val="tx1"/>
          </a:solidFill>
          <a:latin typeface="+mn-lt"/>
          <a:ea typeface="+mn-ea"/>
          <a:cs typeface="+mn-cs"/>
        </a:defRPr>
      </a:lvl1pPr>
      <a:lvl2pPr marL="742950" indent="-285750" algn="l" rtl="0" eaLnBrk="0" fontAlgn="base" latinLnBrk="1" hangingPunct="0">
        <a:spcBef>
          <a:spcPct val="20000"/>
        </a:spcBef>
        <a:spcAft>
          <a:spcPct val="0"/>
        </a:spcAft>
        <a:buClr>
          <a:schemeClr val="tx2"/>
        </a:buClr>
        <a:buSzPct val="70000"/>
        <a:buFont typeface="Wingdings" pitchFamily="2" charset="2"/>
        <a:buChar char="p"/>
        <a:defRPr sz="2800" kern="1200">
          <a:solidFill>
            <a:schemeClr val="tx1"/>
          </a:solidFill>
          <a:latin typeface="+mn-lt"/>
          <a:ea typeface="+mn-ea"/>
          <a:cs typeface="+mn-cs"/>
        </a:defRPr>
      </a:lvl2pPr>
      <a:lvl3pPr marL="1143000" indent="-228600" algn="l" rtl="0" eaLnBrk="0" fontAlgn="base" latinLnBrk="1" hangingPunct="0">
        <a:spcBef>
          <a:spcPct val="20000"/>
        </a:spcBef>
        <a:spcAft>
          <a:spcPct val="0"/>
        </a:spcAft>
        <a:buClr>
          <a:srgbClr val="B5AD67"/>
        </a:buClr>
        <a:buSzPct val="140000"/>
        <a:buFont typeface="Wingdings" pitchFamily="2" charset="2"/>
        <a:buChar char="§"/>
        <a:defRPr sz="2400" kern="1200">
          <a:solidFill>
            <a:schemeClr val="tx1"/>
          </a:solidFill>
          <a:latin typeface="+mn-lt"/>
          <a:ea typeface="+mn-ea"/>
          <a:cs typeface="+mn-cs"/>
        </a:defRPr>
      </a:lvl3pPr>
      <a:lvl4pPr marL="1600200" indent="-228600" algn="l" rtl="0" eaLnBrk="0" fontAlgn="base" latinLnBrk="1" hangingPunct="0">
        <a:spcBef>
          <a:spcPct val="20000"/>
        </a:spcBef>
        <a:spcAft>
          <a:spcPct val="0"/>
        </a:spcAft>
        <a:buClr>
          <a:srgbClr val="61A9B8"/>
        </a:buClr>
        <a:buSzPct val="120000"/>
        <a:buFont typeface="Wingdings" pitchFamily="2" charset="2"/>
        <a:buChar char="§"/>
        <a:defRPr sz="2000" kern="1200">
          <a:solidFill>
            <a:schemeClr val="tx1"/>
          </a:solidFill>
          <a:latin typeface="+mn-lt"/>
          <a:ea typeface="+mn-ea"/>
          <a:cs typeface="+mn-cs"/>
        </a:defRPr>
      </a:lvl4pPr>
      <a:lvl5pPr marL="2057400" indent="-228600" algn="l" rtl="0" eaLnBrk="0" fontAlgn="base" latinLnBrk="1" hangingPunct="0">
        <a:spcBef>
          <a:spcPct val="20000"/>
        </a:spcBef>
        <a:spcAft>
          <a:spcPct val="0"/>
        </a:spcAft>
        <a:buClr>
          <a:srgbClr val="AB7350"/>
        </a:buClr>
        <a:buSzPct val="110000"/>
        <a:buFont typeface="Wingdings" pitchFamily="2" charset="2"/>
        <a:buChar char="§"/>
        <a:defRPr sz="2000" kern="1200">
          <a:solidFill>
            <a:schemeClr val="tx1"/>
          </a:solidFill>
          <a:latin typeface="+mn-lt"/>
          <a:ea typeface="+mn-ea"/>
          <a:cs typeface="+mn-cs"/>
        </a:defRPr>
      </a:lvl5pPr>
      <a:lvl6pPr marL="2514600" indent="-228600" algn="l" rtl="0" eaLnBrk="1" latinLnBrk="1" hangingPunct="1">
        <a:spcBef>
          <a:spcPct val="20000"/>
        </a:spcBef>
        <a:buClr>
          <a:schemeClr val="accent6"/>
        </a:buClr>
        <a:buSzPct val="90000"/>
        <a:buFont typeface="Wingdings"/>
        <a:buChar char="§"/>
        <a:defRPr kumimoji="0" sz="2000" kern="1200">
          <a:solidFill>
            <a:schemeClr val="tx1"/>
          </a:solidFill>
          <a:latin typeface="+mn-lt"/>
          <a:ea typeface="+mn-ea"/>
          <a:cs typeface="+mn-cs"/>
        </a:defRPr>
      </a:lvl6pPr>
      <a:lvl7pPr marL="2971800" indent="-228600" algn="l" rtl="0" eaLnBrk="1" latinLnBrk="1" hangingPunct="1">
        <a:spcBef>
          <a:spcPct val="20000"/>
        </a:spcBef>
        <a:buClr>
          <a:schemeClr val="accent1"/>
        </a:buClr>
        <a:buSzPct val="80000"/>
        <a:buFont typeface="Wingdings"/>
        <a:buChar char="§"/>
        <a:defRPr kumimoji="0" sz="2000" kern="1200">
          <a:solidFill>
            <a:schemeClr val="tx1"/>
          </a:solidFill>
          <a:latin typeface="+mn-lt"/>
          <a:ea typeface="+mn-ea"/>
          <a:cs typeface="+mn-cs"/>
        </a:defRPr>
      </a:lvl7pPr>
      <a:lvl8pPr marL="3429000" indent="-228600" algn="l" rtl="0" eaLnBrk="1" latinLnBrk="1" hangingPunct="1">
        <a:spcBef>
          <a:spcPct val="20000"/>
        </a:spcBef>
        <a:buClr>
          <a:schemeClr val="accent2"/>
        </a:buClr>
        <a:buSzPct val="70000"/>
        <a:buFont typeface="Wingdings"/>
        <a:buChar char="§"/>
        <a:defRPr kumimoji="0" sz="2000" kern="1200">
          <a:solidFill>
            <a:schemeClr val="tx1"/>
          </a:solidFill>
          <a:latin typeface="+mn-lt"/>
          <a:ea typeface="+mn-ea"/>
          <a:cs typeface="+mn-cs"/>
        </a:defRPr>
      </a:lvl8pPr>
      <a:lvl9pPr marL="3886200" indent="-228600" algn="l" rtl="0" eaLnBrk="1" latinLnBrk="1" hangingPunct="1">
        <a:spcBef>
          <a:spcPct val="20000"/>
        </a:spcBef>
        <a:buClr>
          <a:schemeClr val="accent3"/>
        </a:buClr>
        <a:buSzPct val="65000"/>
        <a:buFont typeface="Wingdings"/>
        <a:buChar char="§"/>
        <a:defRPr kumimoji="0" sz="2000" kern="1200">
          <a:solidFill>
            <a:schemeClr val="tx1"/>
          </a:solidFill>
          <a:latin typeface="+mn-lt"/>
          <a:ea typeface="+mn-ea"/>
          <a:cs typeface="+mn-cs"/>
        </a:defRPr>
      </a:lvl9pPr>
    </p:bodyStyle>
    <p:otherStyle>
      <a:lvl1pPr marL="0" algn="l" rtl="0" eaLnBrk="1" latinLnBrk="1" hangingPunct="1">
        <a:defRPr kumimoji="0" kern="1200">
          <a:solidFill>
            <a:schemeClr val="tx1"/>
          </a:solidFill>
          <a:latin typeface="+mn-lt"/>
          <a:ea typeface="+mn-ea"/>
          <a:cs typeface="+mn-cs"/>
        </a:defRPr>
      </a:lvl1pPr>
      <a:lvl2pPr marL="457200" algn="l" rtl="0" eaLnBrk="1" latinLnBrk="1" hangingPunct="1">
        <a:defRPr kumimoji="0" kern="1200">
          <a:solidFill>
            <a:schemeClr val="tx1"/>
          </a:solidFill>
          <a:latin typeface="+mn-lt"/>
          <a:ea typeface="+mn-ea"/>
          <a:cs typeface="+mn-cs"/>
        </a:defRPr>
      </a:lvl2pPr>
      <a:lvl3pPr marL="914400" algn="l" rtl="0" eaLnBrk="1" latinLnBrk="1" hangingPunct="1">
        <a:defRPr kumimoji="0" kern="1200">
          <a:solidFill>
            <a:schemeClr val="tx1"/>
          </a:solidFill>
          <a:latin typeface="+mn-lt"/>
          <a:ea typeface="+mn-ea"/>
          <a:cs typeface="+mn-cs"/>
        </a:defRPr>
      </a:lvl3pPr>
      <a:lvl4pPr marL="1371600" algn="l" rtl="0" eaLnBrk="1" latinLnBrk="1" hangingPunct="1">
        <a:defRPr kumimoji="0" kern="1200">
          <a:solidFill>
            <a:schemeClr val="tx1"/>
          </a:solidFill>
          <a:latin typeface="+mn-lt"/>
          <a:ea typeface="+mn-ea"/>
          <a:cs typeface="+mn-cs"/>
        </a:defRPr>
      </a:lvl4pPr>
      <a:lvl5pPr marL="1828800" algn="l" rtl="0" eaLnBrk="1" latinLnBrk="1" hangingPunct="1">
        <a:defRPr kumimoji="0" kern="1200">
          <a:solidFill>
            <a:schemeClr val="tx1"/>
          </a:solidFill>
          <a:latin typeface="+mn-lt"/>
          <a:ea typeface="+mn-ea"/>
          <a:cs typeface="+mn-cs"/>
        </a:defRPr>
      </a:lvl5pPr>
      <a:lvl6pPr marL="2286000" algn="l" rtl="0" eaLnBrk="1" latinLnBrk="1" hangingPunct="1">
        <a:defRPr kumimoji="0" kern="1200">
          <a:solidFill>
            <a:schemeClr val="tx1"/>
          </a:solidFill>
          <a:latin typeface="+mn-lt"/>
          <a:ea typeface="+mn-ea"/>
          <a:cs typeface="+mn-cs"/>
        </a:defRPr>
      </a:lvl6pPr>
      <a:lvl7pPr marL="2743200" algn="l" rtl="0" eaLnBrk="1" latinLnBrk="1" hangingPunct="1">
        <a:defRPr kumimoji="0" kern="1200">
          <a:solidFill>
            <a:schemeClr val="tx1"/>
          </a:solidFill>
          <a:latin typeface="+mn-lt"/>
          <a:ea typeface="+mn-ea"/>
          <a:cs typeface="+mn-cs"/>
        </a:defRPr>
      </a:lvl7pPr>
      <a:lvl8pPr marL="3200400" algn="l" rtl="0" eaLnBrk="1" latinLnBrk="1" hangingPunct="1">
        <a:defRPr kumimoji="0" kern="1200">
          <a:solidFill>
            <a:schemeClr val="tx1"/>
          </a:solidFill>
          <a:latin typeface="+mn-lt"/>
          <a:ea typeface="+mn-ea"/>
          <a:cs typeface="+mn-cs"/>
        </a:defRPr>
      </a:lvl8pPr>
      <a:lvl9pPr marL="3657600" algn="l" rtl="0" eaLnBrk="1" latinLnBrk="1"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11.pn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5.jpeg"/><Relationship Id="rId7" Type="http://schemas.openxmlformats.org/officeDocument/2006/relationships/image" Target="../media/image15.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14.pn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5.jpeg"/><Relationship Id="rId7" Type="http://schemas.openxmlformats.org/officeDocument/2006/relationships/image" Target="../media/image21.png"/><Relationship Id="rId2" Type="http://schemas.openxmlformats.org/officeDocument/2006/relationships/image" Target="../media/image17.gif"/><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3"/>
          <p:cNvPicPr>
            <a:picLocks noChangeAspect="1" noChangeArrowheads="1"/>
          </p:cNvPicPr>
          <p:nvPr/>
        </p:nvPicPr>
        <p:blipFill>
          <a:blip r:embed="rId2" cstate="print"/>
          <a:srcRect/>
          <a:stretch>
            <a:fillRect/>
          </a:stretch>
        </p:blipFill>
        <p:spPr bwMode="auto">
          <a:xfrm>
            <a:off x="2786063" y="2643182"/>
            <a:ext cx="3643312" cy="1071563"/>
          </a:xfrm>
          <a:prstGeom prst="rect">
            <a:avLst/>
          </a:prstGeom>
          <a:noFill/>
          <a:ln w="9525">
            <a:noFill/>
            <a:miter lim="800000"/>
            <a:headEnd/>
            <a:tailEnd/>
          </a:ln>
        </p:spPr>
      </p:pic>
      <p:sp>
        <p:nvSpPr>
          <p:cNvPr id="14338" name="TextBox 2"/>
          <p:cNvSpPr txBox="1">
            <a:spLocks noChangeArrowheads="1"/>
          </p:cNvSpPr>
          <p:nvPr/>
        </p:nvSpPr>
        <p:spPr bwMode="auto">
          <a:xfrm>
            <a:off x="4786313" y="2439982"/>
            <a:ext cx="2071687" cy="274638"/>
          </a:xfrm>
          <a:prstGeom prst="rect">
            <a:avLst/>
          </a:prstGeom>
          <a:noFill/>
          <a:ln w="9525">
            <a:noFill/>
            <a:miter lim="800000"/>
            <a:headEnd/>
            <a:tailEnd/>
          </a:ln>
        </p:spPr>
        <p:txBody>
          <a:bodyPr>
            <a:spAutoFit/>
          </a:bodyPr>
          <a:lstStyle/>
          <a:p>
            <a:pPr latinLnBrk="1"/>
            <a:r>
              <a:rPr kumimoji="0" lang="ja-JP" altLang="en-US" sz="1200" dirty="0">
                <a:solidFill>
                  <a:srgbClr val="E8B189"/>
                </a:solidFill>
                <a:latin typeface="Cambria" pitchFamily="18" charset="0"/>
              </a:rPr>
              <a:t>韓国の伝統を世界へ</a:t>
            </a:r>
            <a:endParaRPr kumimoji="0" lang="ko-KR" altLang="en-US" sz="1200" dirty="0">
              <a:solidFill>
                <a:srgbClr val="E8B189"/>
              </a:solidFill>
              <a:latin typeface="Cambria" pitchFamily="18" charset="0"/>
              <a:ea typeface="HY견명조" pitchFamily="18" charset="-127"/>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3" descr="H:\황진인터네셔널\황진로고_한자.jpg"/>
          <p:cNvPicPr>
            <a:picLocks noChangeAspect="1" noChangeArrowheads="1"/>
          </p:cNvPicPr>
          <p:nvPr/>
        </p:nvPicPr>
        <p:blipFill>
          <a:blip r:embed="rId2" cstate="print">
            <a:lum bright="40000" contrast="-40000"/>
          </a:blip>
          <a:srcRect/>
          <a:stretch>
            <a:fillRect/>
          </a:stretch>
        </p:blipFill>
        <p:spPr bwMode="auto">
          <a:xfrm>
            <a:off x="7786688" y="285750"/>
            <a:ext cx="1071562" cy="644525"/>
          </a:xfrm>
          <a:prstGeom prst="rect">
            <a:avLst/>
          </a:prstGeom>
          <a:noFill/>
          <a:ln w="9525">
            <a:noFill/>
            <a:miter lim="800000"/>
            <a:headEnd/>
            <a:tailEnd/>
          </a:ln>
        </p:spPr>
      </p:pic>
      <p:sp>
        <p:nvSpPr>
          <p:cNvPr id="23554" name="TextBox 1"/>
          <p:cNvSpPr txBox="1">
            <a:spLocks noChangeArrowheads="1"/>
          </p:cNvSpPr>
          <p:nvPr/>
        </p:nvSpPr>
        <p:spPr bwMode="auto">
          <a:xfrm>
            <a:off x="2214563" y="785813"/>
            <a:ext cx="6786562" cy="717550"/>
          </a:xfrm>
          <a:prstGeom prst="rect">
            <a:avLst/>
          </a:prstGeom>
          <a:noFill/>
          <a:ln w="9525">
            <a:noFill/>
            <a:miter lim="800000"/>
            <a:headEnd/>
            <a:tailEnd/>
          </a:ln>
        </p:spPr>
        <p:txBody>
          <a:bodyPr>
            <a:spAutoFit/>
          </a:bodyPr>
          <a:lstStyle/>
          <a:p>
            <a:pPr latinLnBrk="1"/>
            <a:endParaRPr kumimoji="0" lang="en-US" altLang="ja-JP" sz="1000">
              <a:solidFill>
                <a:srgbClr val="000000"/>
              </a:solidFill>
              <a:latin typeface="New Gulim" pitchFamily="18" charset="-127"/>
              <a:ea typeface="New Gulim" pitchFamily="18" charset="-127"/>
            </a:endParaRPr>
          </a:p>
          <a:p>
            <a:pPr latinLnBrk="1"/>
            <a:endParaRPr kumimoji="0" lang="en-US" altLang="ja-JP" sz="1000">
              <a:solidFill>
                <a:srgbClr val="000000"/>
              </a:solidFill>
              <a:latin typeface="New Gulim" pitchFamily="18" charset="-127"/>
              <a:ea typeface="New Gulim" pitchFamily="18" charset="-127"/>
            </a:endParaRPr>
          </a:p>
          <a:p>
            <a:pPr latinLnBrk="1"/>
            <a:endParaRPr kumimoji="0" lang="en-US" altLang="ko-KR" sz="1000">
              <a:solidFill>
                <a:srgbClr val="000000"/>
              </a:solidFill>
              <a:latin typeface="New Gulim" pitchFamily="18" charset="-127"/>
              <a:ea typeface="New Gulim" pitchFamily="18" charset="-127"/>
            </a:endParaRPr>
          </a:p>
          <a:p>
            <a:pPr latinLnBrk="1"/>
            <a:endParaRPr kumimoji="0" lang="en-US" altLang="ko-KR" sz="1100">
              <a:latin typeface="New Gulim" pitchFamily="18" charset="-127"/>
              <a:ea typeface="New Gulim" pitchFamily="18" charset="-127"/>
            </a:endParaRPr>
          </a:p>
        </p:txBody>
      </p:sp>
      <p:sp>
        <p:nvSpPr>
          <p:cNvPr id="23555" name="TextBox 2"/>
          <p:cNvSpPr txBox="1">
            <a:spLocks noChangeArrowheads="1"/>
          </p:cNvSpPr>
          <p:nvPr/>
        </p:nvSpPr>
        <p:spPr bwMode="auto">
          <a:xfrm>
            <a:off x="285750" y="285750"/>
            <a:ext cx="5143500" cy="579438"/>
          </a:xfrm>
          <a:prstGeom prst="rect">
            <a:avLst/>
          </a:prstGeom>
          <a:noFill/>
          <a:ln w="9525">
            <a:noFill/>
            <a:miter lim="800000"/>
            <a:headEnd/>
            <a:tailEnd/>
          </a:ln>
        </p:spPr>
        <p:txBody>
          <a:bodyPr>
            <a:spAutoFit/>
          </a:bodyPr>
          <a:lstStyle/>
          <a:p>
            <a:pPr latinLnBrk="1"/>
            <a:r>
              <a:rPr kumimoji="0" lang="ja-JP" altLang="en-US" sz="3200">
                <a:solidFill>
                  <a:srgbClr val="80563C"/>
                </a:solidFill>
                <a:latin typeface="HY태백B"/>
                <a:ea typeface="HY태백B"/>
                <a:cs typeface="HY태백B"/>
              </a:rPr>
              <a:t>黄土座浴器の７種類長所</a:t>
            </a:r>
            <a:endParaRPr kumimoji="0" lang="ko-KR" altLang="en-US" sz="3200">
              <a:solidFill>
                <a:srgbClr val="80563C"/>
              </a:solidFill>
              <a:latin typeface="HY태백B"/>
              <a:ea typeface="HY태백B"/>
              <a:cs typeface="HY태백B"/>
            </a:endParaRPr>
          </a:p>
        </p:txBody>
      </p:sp>
      <p:sp>
        <p:nvSpPr>
          <p:cNvPr id="23557" name="TextBox 4"/>
          <p:cNvSpPr txBox="1">
            <a:spLocks noChangeArrowheads="1"/>
          </p:cNvSpPr>
          <p:nvPr/>
        </p:nvSpPr>
        <p:spPr bwMode="auto">
          <a:xfrm>
            <a:off x="2411413" y="1052513"/>
            <a:ext cx="6408737" cy="4772025"/>
          </a:xfrm>
          <a:prstGeom prst="rect">
            <a:avLst/>
          </a:prstGeom>
          <a:noFill/>
          <a:ln w="9525">
            <a:noFill/>
            <a:miter lim="800000"/>
            <a:headEnd/>
            <a:tailEnd/>
          </a:ln>
        </p:spPr>
        <p:txBody>
          <a:bodyPr>
            <a:spAutoFit/>
          </a:bodyPr>
          <a:lstStyle/>
          <a:p>
            <a:pPr latinLnBrk="1"/>
            <a:r>
              <a:rPr kumimoji="0" lang="ja-JP" altLang="en-US" sz="1400" b="1" dirty="0">
                <a:solidFill>
                  <a:srgbClr val="723E17"/>
                </a:solidFill>
                <a:latin typeface="New Gulim" pitchFamily="18" charset="-127"/>
              </a:rPr>
              <a:t>５．不妊女性疾患に効果的です。</a:t>
            </a:r>
          </a:p>
          <a:p>
            <a:pPr latinLnBrk="1"/>
            <a:endParaRPr kumimoji="0" lang="ja-JP" altLang="en-US" sz="1400" b="1" dirty="0">
              <a:solidFill>
                <a:srgbClr val="723E17"/>
              </a:solidFill>
              <a:latin typeface="New Gulim" pitchFamily="18" charset="-127"/>
            </a:endParaRPr>
          </a:p>
          <a:p>
            <a:pPr latinLnBrk="1"/>
            <a:r>
              <a:rPr kumimoji="0" lang="ko-KR" altLang="en-US" sz="1400" dirty="0">
                <a:latin typeface="New Gulim" pitchFamily="18" charset="-127"/>
                <a:ea typeface="New Gulim" pitchFamily="18" charset="-127"/>
              </a:rPr>
              <a:t> </a:t>
            </a:r>
            <a:r>
              <a:rPr kumimoji="0" lang="ja-JP" altLang="en-US" sz="1400" dirty="0">
                <a:latin typeface="New Gulim" pitchFamily="18" charset="-127"/>
              </a:rPr>
              <a:t>卵巣と子宮などに炎症、女性ホルモン、非正常的な分泌物のように女性器官の問題が原因になり不妊症と判断された場合に効果的です。黄土座浴を続けて受けて発汗を促進させ新陳代謝を円滑させて女性ホルモンの正常的な分泌を促し、子宮を健康にして閉経期延長と不妊及び不感症を効果的に改善させます。</a:t>
            </a:r>
            <a:r>
              <a:rPr kumimoji="0" lang="en-US" altLang="ko-KR" sz="1400" dirty="0">
                <a:latin typeface="New Gulim" pitchFamily="18" charset="-127"/>
                <a:ea typeface="New Gulim" pitchFamily="18" charset="-127"/>
              </a:rPr>
              <a:t> </a:t>
            </a:r>
            <a:r>
              <a:rPr kumimoji="0" lang="en-US" altLang="ko-KR" sz="1400" dirty="0">
                <a:solidFill>
                  <a:srgbClr val="000000"/>
                </a:solidFill>
                <a:latin typeface="New Gulim" pitchFamily="18" charset="-127"/>
                <a:ea typeface="New Gulim" pitchFamily="18" charset="-127"/>
              </a:rPr>
              <a:t> </a:t>
            </a:r>
          </a:p>
          <a:p>
            <a:pPr latinLnBrk="1"/>
            <a:endParaRPr kumimoji="0" lang="en-US" altLang="ko-KR" sz="1400" dirty="0">
              <a:latin typeface="New Gulim" pitchFamily="18" charset="-127"/>
              <a:ea typeface="New Gulim" pitchFamily="18" charset="-127"/>
            </a:endParaRPr>
          </a:p>
          <a:p>
            <a:pPr latinLnBrk="1"/>
            <a:endParaRPr kumimoji="0" lang="ja-JP" altLang="en-US" sz="1400" b="1" dirty="0">
              <a:solidFill>
                <a:srgbClr val="723E17"/>
              </a:solidFill>
              <a:latin typeface="New Gulim" pitchFamily="18" charset="-127"/>
            </a:endParaRPr>
          </a:p>
          <a:p>
            <a:pPr latinLnBrk="1"/>
            <a:r>
              <a:rPr kumimoji="0" lang="ja-JP" altLang="en-US" sz="1400" b="1" dirty="0">
                <a:solidFill>
                  <a:srgbClr val="723E17"/>
                </a:solidFill>
                <a:latin typeface="New Gulim" pitchFamily="18" charset="-127"/>
              </a:rPr>
              <a:t>６．出産後に性不満を解消させます。</a:t>
            </a:r>
          </a:p>
          <a:p>
            <a:pPr latinLnBrk="1"/>
            <a:endParaRPr kumimoji="0" lang="en-US" altLang="ko-KR" sz="1400" b="1" dirty="0">
              <a:solidFill>
                <a:srgbClr val="723E17"/>
              </a:solidFill>
              <a:latin typeface="New Gulim" pitchFamily="18" charset="-127"/>
            </a:endParaRPr>
          </a:p>
          <a:p>
            <a:pPr latinLnBrk="1"/>
            <a:r>
              <a:rPr kumimoji="0" lang="ko-KR" altLang="en-US" sz="1400" dirty="0">
                <a:latin typeface="New Gulim" pitchFamily="18" charset="-127"/>
                <a:ea typeface="New Gulim" pitchFamily="18" charset="-127"/>
              </a:rPr>
              <a:t> </a:t>
            </a:r>
            <a:r>
              <a:rPr kumimoji="0" lang="ja-JP" altLang="en-US" sz="1400" dirty="0">
                <a:latin typeface="New Gulim" pitchFamily="18" charset="-127"/>
              </a:rPr>
              <a:t>子供を出産するために拡張された膣筋肉が出産後回復されてないため性生活に不満を持っている女性が多いです。続けて黄土座浴を受けて細胞を活性化させて膣の収縮効果を高めて健康で幸せの女性に生れ変ります。また出産後女性には傷の速い回復と身体を元に戻せるにも効果があります。</a:t>
            </a:r>
            <a:endParaRPr kumimoji="0" lang="en-US" altLang="ko-KR" sz="1400" dirty="0">
              <a:latin typeface="New Gulim" pitchFamily="18" charset="-127"/>
              <a:ea typeface="New Gulim" pitchFamily="18" charset="-127"/>
            </a:endParaRPr>
          </a:p>
          <a:p>
            <a:pPr latinLnBrk="1"/>
            <a:endParaRPr kumimoji="0" lang="en-US" altLang="ja-JP" sz="1400" b="1" dirty="0">
              <a:solidFill>
                <a:srgbClr val="723E17"/>
              </a:solidFill>
              <a:latin typeface="New Gulim" pitchFamily="18" charset="-127"/>
              <a:ea typeface="New Gulim" pitchFamily="18" charset="-127"/>
            </a:endParaRPr>
          </a:p>
          <a:p>
            <a:pPr latinLnBrk="1"/>
            <a:endParaRPr kumimoji="0" lang="ja-JP" altLang="en-US" sz="1400" b="1" dirty="0">
              <a:solidFill>
                <a:srgbClr val="723E17"/>
              </a:solidFill>
              <a:latin typeface="New Gulim" pitchFamily="18" charset="-127"/>
            </a:endParaRPr>
          </a:p>
          <a:p>
            <a:pPr latinLnBrk="1"/>
            <a:r>
              <a:rPr kumimoji="0" lang="ja-JP" altLang="en-US" sz="1400" b="1" dirty="0">
                <a:solidFill>
                  <a:srgbClr val="723E17"/>
                </a:solidFill>
                <a:latin typeface="New Gulim" pitchFamily="18" charset="-127"/>
              </a:rPr>
              <a:t>７．贅肉を取る効果があります。</a:t>
            </a:r>
          </a:p>
          <a:p>
            <a:pPr latinLnBrk="1"/>
            <a:endParaRPr kumimoji="0" lang="en-US" altLang="ko-KR" sz="1400" b="1" dirty="0">
              <a:solidFill>
                <a:srgbClr val="723E17"/>
              </a:solidFill>
              <a:latin typeface="New Gulim" pitchFamily="18" charset="-127"/>
              <a:ea typeface="New Gulim" pitchFamily="18" charset="-127"/>
            </a:endParaRPr>
          </a:p>
          <a:p>
            <a:pPr latinLnBrk="1"/>
            <a:r>
              <a:rPr kumimoji="0" lang="ko-KR" altLang="en-US" sz="1400" dirty="0">
                <a:latin typeface="New Gulim" pitchFamily="18" charset="-127"/>
                <a:ea typeface="New Gulim" pitchFamily="18" charset="-127"/>
              </a:rPr>
              <a:t> </a:t>
            </a:r>
            <a:r>
              <a:rPr kumimoji="0" lang="ja-JP" altLang="en-US" sz="1400" dirty="0">
                <a:latin typeface="New Gulim" pitchFamily="18" charset="-127"/>
              </a:rPr>
              <a:t>運動不足で汗をかかない現代人は老廃物が体内に蓄積されて排泄機能（腎臓）が低下してストレスで肝臓機能も衰弱するが黄土座浴を受けて新陳代謝を円滑させて腎臓及び肝臓機能低下を防止して漢方薬を使用して取れにくい贅肉を取るにも役に立つ。</a:t>
            </a:r>
            <a:endParaRPr kumimoji="0" lang="ko-KR" altLang="en-US" sz="1400" dirty="0">
              <a:latin typeface="Cambria" pitchFamily="18" charset="0"/>
              <a:ea typeface="HY견명조" pitchFamily="18" charset="-127"/>
            </a:endParaRPr>
          </a:p>
        </p:txBody>
      </p:sp>
      <p:pic>
        <p:nvPicPr>
          <p:cNvPr id="2" name="그림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3" y="1772815"/>
            <a:ext cx="2280430" cy="3420645"/>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CrisscrossEtching/>
                    </a14:imgEffect>
                    <a14:imgEffect>
                      <a14:sharpenSoften amount="-100000"/>
                    </a14:imgEffect>
                    <a14:imgEffect>
                      <a14:brightnessContrast bright="28000"/>
                    </a14:imgEffect>
                  </a14:imgLayer>
                </a14:imgProps>
              </a:ext>
              <a:ext uri="{28A0092B-C50C-407E-A947-70E740481C1C}">
                <a14:useLocalDpi xmlns:a14="http://schemas.microsoft.com/office/drawing/2010/main" val="0"/>
              </a:ext>
            </a:extLst>
          </a:blip>
          <a:srcRect/>
          <a:stretch>
            <a:fillRect/>
          </a:stretch>
        </p:blipFill>
        <p:spPr bwMode="auto">
          <a:xfrm>
            <a:off x="5270805" y="2341626"/>
            <a:ext cx="3873195" cy="4516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직사각형 1"/>
          <p:cNvSpPr/>
          <p:nvPr/>
        </p:nvSpPr>
        <p:spPr>
          <a:xfrm>
            <a:off x="448655" y="393078"/>
            <a:ext cx="5544616" cy="523220"/>
          </a:xfrm>
          <a:prstGeom prst="rect">
            <a:avLst/>
          </a:prstGeom>
        </p:spPr>
        <p:txBody>
          <a:bodyPr wrap="square">
            <a:spAutoFit/>
          </a:bodyP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r>
              <a:rPr lang="ja-JP" altLang="en-US" sz="2800" b="1" dirty="0" smtClean="0">
                <a:solidFill>
                  <a:schemeClr val="accent5">
                    <a:lumMod val="50000"/>
                  </a:schemeClr>
                </a:solidFill>
                <a:latin typeface="HY태백B" pitchFamily="18" charset="-127"/>
                <a:ea typeface="HY태백B" pitchFamily="18" charset="-127"/>
              </a:rPr>
              <a:t>座</a:t>
            </a:r>
            <a:r>
              <a:rPr lang="ko-KR" altLang="en-US" sz="2800" b="1" dirty="0" smtClean="0">
                <a:solidFill>
                  <a:schemeClr val="accent5">
                    <a:lumMod val="50000"/>
                  </a:schemeClr>
                </a:solidFill>
              </a:rPr>
              <a:t>薰</a:t>
            </a:r>
            <a:r>
              <a:rPr lang="ja-JP" altLang="en-US" sz="2800" b="1" dirty="0" smtClean="0">
                <a:solidFill>
                  <a:schemeClr val="accent5">
                    <a:lumMod val="50000"/>
                  </a:schemeClr>
                </a:solidFill>
              </a:rPr>
              <a:t>をおススメしたい方</a:t>
            </a:r>
            <a:endParaRPr lang="ko-KR" altLang="en-US" sz="2800" b="1" dirty="0">
              <a:solidFill>
                <a:schemeClr val="accent5">
                  <a:lumMod val="50000"/>
                </a:schemeClr>
              </a:solidFill>
            </a:endParaRPr>
          </a:p>
        </p:txBody>
      </p:sp>
      <p:sp>
        <p:nvSpPr>
          <p:cNvPr id="3" name="TextBox 3"/>
          <p:cNvSpPr txBox="1"/>
          <p:nvPr/>
        </p:nvSpPr>
        <p:spPr>
          <a:xfrm>
            <a:off x="448655" y="1076196"/>
            <a:ext cx="1800200" cy="5355312"/>
          </a:xfrm>
          <a:prstGeom prst="rect">
            <a:avLst/>
          </a:prstGeom>
          <a:noFill/>
        </p:spPr>
        <p:txBody>
          <a:bodyPr wrap="square" rtlCol="0">
            <a:spAutoFit/>
          </a:bodyP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r>
              <a:rPr lang="en-US" altLang="ko-KR" b="1" dirty="0" smtClean="0">
                <a:latin typeface="HY목각파임B" panose="02030600000101010101" pitchFamily="18" charset="-127"/>
                <a:ea typeface="HY목각파임B" panose="02030600000101010101" pitchFamily="18" charset="-127"/>
              </a:rPr>
              <a:t>1.</a:t>
            </a:r>
            <a:r>
              <a:rPr lang="ja-JP" altLang="en-US" b="1" dirty="0">
                <a:latin typeface="HY목각파임B" panose="02030600000101010101" pitchFamily="18" charset="-127"/>
                <a:ea typeface="HY목각파임B" panose="02030600000101010101" pitchFamily="18" charset="-127"/>
              </a:rPr>
              <a:t>健康</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2.</a:t>
            </a:r>
            <a:r>
              <a:rPr lang="ja-JP" altLang="en-US" b="1" dirty="0">
                <a:latin typeface="HY목각파임B" panose="02030600000101010101" pitchFamily="18" charset="-127"/>
                <a:ea typeface="HY목각파임B" panose="02030600000101010101" pitchFamily="18" charset="-127"/>
              </a:rPr>
              <a:t>肥満</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3.</a:t>
            </a:r>
            <a:r>
              <a:rPr lang="ja-JP" altLang="en-US" b="1" dirty="0">
                <a:latin typeface="HY목각파임B" panose="02030600000101010101" pitchFamily="18" charset="-127"/>
                <a:ea typeface="HY목각파임B" panose="02030600000101010101" pitchFamily="18" charset="-127"/>
              </a:rPr>
              <a:t>冷え性</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4.</a:t>
            </a:r>
            <a:r>
              <a:rPr lang="ja-JP" altLang="en-US" b="1" dirty="0">
                <a:latin typeface="HY목각파임B" panose="02030600000101010101" pitchFamily="18" charset="-127"/>
                <a:ea typeface="HY목각파임B" panose="02030600000101010101" pitchFamily="18" charset="-127"/>
              </a:rPr>
              <a:t>鬱</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5.</a:t>
            </a:r>
            <a:r>
              <a:rPr lang="ja-JP" altLang="en-US" b="1" dirty="0" smtClean="0">
                <a:latin typeface="HY목각파임B" panose="02030600000101010101" pitchFamily="18" charset="-127"/>
                <a:ea typeface="HY목각파임B" panose="02030600000101010101" pitchFamily="18" charset="-127"/>
              </a:rPr>
              <a:t>早漏</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6.</a:t>
            </a:r>
            <a:r>
              <a:rPr lang="ko-KR" altLang="en-US" dirty="0"/>
              <a:t> </a:t>
            </a:r>
            <a:r>
              <a:rPr lang="ko-KR" altLang="en-US" dirty="0" err="1" smtClean="0"/>
              <a:t>尿失禁</a:t>
            </a:r>
            <a:endParaRPr lang="en-US" altLang="ko-KR" dirty="0" smtClean="0"/>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7.</a:t>
            </a:r>
            <a:r>
              <a:rPr lang="ja-JP" altLang="en-US" b="1" dirty="0">
                <a:latin typeface="HY목각파임B" panose="02030600000101010101" pitchFamily="18" charset="-127"/>
                <a:ea typeface="HY목각파임B" panose="02030600000101010101" pitchFamily="18" charset="-127"/>
              </a:rPr>
              <a:t>ダイエット</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8.</a:t>
            </a:r>
            <a:r>
              <a:rPr lang="ja-JP" altLang="en-US" b="1" dirty="0">
                <a:latin typeface="HY목각파임B" panose="02030600000101010101" pitchFamily="18" charset="-127"/>
                <a:ea typeface="HY목각파임B" panose="02030600000101010101" pitchFamily="18" charset="-127"/>
              </a:rPr>
              <a:t>鼻炎</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9.</a:t>
            </a:r>
            <a:r>
              <a:rPr lang="ja-JP" altLang="en-US" b="1" dirty="0">
                <a:latin typeface="HY목각파임B" panose="02030600000101010101" pitchFamily="18" charset="-127"/>
                <a:ea typeface="HY목각파임B" panose="02030600000101010101" pitchFamily="18" charset="-127"/>
              </a:rPr>
              <a:t>老化</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10.</a:t>
            </a:r>
            <a:r>
              <a:rPr lang="ja-JP" altLang="en-US" b="1" dirty="0">
                <a:latin typeface="HY목각파임B" panose="02030600000101010101" pitchFamily="18" charset="-127"/>
                <a:ea typeface="HY목각파임B" panose="02030600000101010101" pitchFamily="18" charset="-127"/>
              </a:rPr>
              <a:t>皮</a:t>
            </a:r>
            <a:r>
              <a:rPr lang="ja-JP" altLang="en-US" b="1" dirty="0" smtClean="0">
                <a:latin typeface="HY목각파임B" panose="02030600000101010101" pitchFamily="18" charset="-127"/>
                <a:ea typeface="HY목각파임B" panose="02030600000101010101" pitchFamily="18" charset="-127"/>
              </a:rPr>
              <a:t>膚</a:t>
            </a:r>
            <a:r>
              <a:rPr lang="ja-JP" altLang="en-US" b="1" dirty="0">
                <a:latin typeface="HY목각파임B" panose="02030600000101010101" pitchFamily="18" charset="-127"/>
                <a:ea typeface="HY목각파임B" panose="02030600000101010101" pitchFamily="18" charset="-127"/>
              </a:rPr>
              <a:t>美容</a:t>
            </a:r>
            <a:endParaRPr lang="en-US" altLang="ko-KR" b="1" dirty="0" smtClean="0">
              <a:latin typeface="HY목각파임B" panose="02030600000101010101" pitchFamily="18" charset="-127"/>
              <a:ea typeface="HY목각파임B" panose="02030600000101010101" pitchFamily="18" charset="-127"/>
            </a:endParaRPr>
          </a:p>
        </p:txBody>
      </p:sp>
      <p:sp>
        <p:nvSpPr>
          <p:cNvPr id="4" name="TextBox 4"/>
          <p:cNvSpPr txBox="1"/>
          <p:nvPr/>
        </p:nvSpPr>
        <p:spPr>
          <a:xfrm>
            <a:off x="4027780" y="1054311"/>
            <a:ext cx="2160240" cy="5355312"/>
          </a:xfrm>
          <a:prstGeom prst="rect">
            <a:avLst/>
          </a:prstGeom>
          <a:noFill/>
        </p:spPr>
        <p:txBody>
          <a:bodyPr wrap="square" rtlCol="0">
            <a:spAutoFit/>
          </a:bodyP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r>
              <a:rPr lang="en-US" altLang="ko-KR" b="1" dirty="0" smtClean="0">
                <a:latin typeface="HY목각파임B" panose="02030600000101010101" pitchFamily="18" charset="-127"/>
                <a:ea typeface="HY목각파임B" panose="02030600000101010101" pitchFamily="18" charset="-127"/>
              </a:rPr>
              <a:t>21.</a:t>
            </a:r>
            <a:r>
              <a:rPr lang="ja-JP" altLang="en-US" b="1" dirty="0" smtClean="0">
                <a:latin typeface="HY목각파임B" panose="02030600000101010101" pitchFamily="18" charset="-127"/>
                <a:ea typeface="HY목각파임B" panose="02030600000101010101" pitchFamily="18" charset="-127"/>
              </a:rPr>
              <a:t>手の震え</a:t>
            </a:r>
            <a:endParaRPr lang="en-US" altLang="ja-JP" b="1" dirty="0" smtClean="0">
              <a:latin typeface="HY목각파임B" panose="02030600000101010101" pitchFamily="18" charset="-127"/>
              <a:ea typeface="HY목각파임B" panose="02030600000101010101" pitchFamily="18" charset="-127"/>
            </a:endParaRPr>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22.</a:t>
            </a:r>
            <a:r>
              <a:rPr lang="ja-JP" altLang="en-US" b="1" dirty="0">
                <a:latin typeface="HY목각파임B" panose="02030600000101010101" pitchFamily="18" charset="-127"/>
                <a:ea typeface="HY목각파임B" panose="02030600000101010101" pitchFamily="18" charset="-127"/>
              </a:rPr>
              <a:t>血</a:t>
            </a:r>
            <a:r>
              <a:rPr lang="ja-JP" altLang="en-US" b="1" dirty="0" smtClean="0">
                <a:latin typeface="HY목각파임B" panose="02030600000101010101" pitchFamily="18" charset="-127"/>
                <a:ea typeface="HY목각파임B" panose="02030600000101010101" pitchFamily="18" charset="-127"/>
              </a:rPr>
              <a:t>液</a:t>
            </a:r>
            <a:r>
              <a:rPr lang="ja-JP" altLang="en-US" b="1" dirty="0">
                <a:latin typeface="HY목각파임B" panose="02030600000101010101" pitchFamily="18" charset="-127"/>
                <a:ea typeface="HY목각파임B" panose="02030600000101010101" pitchFamily="18" charset="-127"/>
              </a:rPr>
              <a:t>循環</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23.</a:t>
            </a:r>
            <a:r>
              <a:rPr lang="ja-JP" altLang="en-US" b="1" dirty="0">
                <a:latin typeface="HY목각파임B" panose="02030600000101010101" pitchFamily="18" charset="-127"/>
                <a:ea typeface="HY목각파임B" panose="02030600000101010101" pitchFamily="18" charset="-127"/>
              </a:rPr>
              <a:t>慢</a:t>
            </a:r>
            <a:r>
              <a:rPr lang="ja-JP" altLang="en-US" b="1" dirty="0" smtClean="0">
                <a:latin typeface="HY목각파임B" panose="02030600000101010101" pitchFamily="18" charset="-127"/>
                <a:ea typeface="HY목각파임B" panose="02030600000101010101" pitchFamily="18" charset="-127"/>
              </a:rPr>
              <a:t>性</a:t>
            </a:r>
            <a:r>
              <a:rPr lang="ja-JP" altLang="en-US" b="1" dirty="0">
                <a:latin typeface="HY목각파임B" panose="02030600000101010101" pitchFamily="18" charset="-127"/>
                <a:ea typeface="HY목각파임B" panose="02030600000101010101" pitchFamily="18" charset="-127"/>
              </a:rPr>
              <a:t>疲労</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24.</a:t>
            </a:r>
            <a:r>
              <a:rPr lang="ja-JP" altLang="en-US" b="1" dirty="0">
                <a:latin typeface="HY목각파임B" panose="02030600000101010101" pitchFamily="18" charset="-127"/>
                <a:ea typeface="HY목각파임B" panose="02030600000101010101" pitchFamily="18" charset="-127"/>
              </a:rPr>
              <a:t>消</a:t>
            </a:r>
            <a:r>
              <a:rPr lang="ja-JP" altLang="en-US" b="1" dirty="0" smtClean="0">
                <a:latin typeface="HY목각파임B" panose="02030600000101010101" pitchFamily="18" charset="-127"/>
                <a:ea typeface="HY목각파임B" panose="02030600000101010101" pitchFamily="18" charset="-127"/>
              </a:rPr>
              <a:t>化</a:t>
            </a:r>
            <a:r>
              <a:rPr lang="ja-JP" altLang="en-US" b="1" dirty="0">
                <a:latin typeface="HY목각파임B" panose="02030600000101010101" pitchFamily="18" charset="-127"/>
                <a:ea typeface="HY목각파임B" panose="02030600000101010101" pitchFamily="18" charset="-127"/>
              </a:rPr>
              <a:t>不良</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25.</a:t>
            </a:r>
            <a:r>
              <a:rPr lang="ja-JP" altLang="en-US" b="1" dirty="0">
                <a:latin typeface="HY목각파임B" panose="02030600000101010101" pitchFamily="18" charset="-127"/>
                <a:ea typeface="HY목각파임B" panose="02030600000101010101" pitchFamily="18" charset="-127"/>
              </a:rPr>
              <a:t>胃炎</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26.</a:t>
            </a:r>
            <a:r>
              <a:rPr lang="ja-JP" altLang="en-US" b="1" dirty="0" smtClean="0">
                <a:latin typeface="HY목각파임B" panose="02030600000101010101" pitchFamily="18" charset="-127"/>
                <a:ea typeface="HY목각파임B" panose="02030600000101010101" pitchFamily="18" charset="-127"/>
              </a:rPr>
              <a:t>肝解毒</a:t>
            </a:r>
            <a:endParaRPr lang="en-US" altLang="ja-JP" b="1" dirty="0" smtClean="0">
              <a:latin typeface="HY목각파임B" panose="02030600000101010101" pitchFamily="18" charset="-127"/>
              <a:ea typeface="HY목각파임B" panose="02030600000101010101" pitchFamily="18" charset="-127"/>
            </a:endParaRPr>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27.</a:t>
            </a:r>
            <a:r>
              <a:rPr lang="ja-JP" altLang="en-US" b="1" dirty="0">
                <a:latin typeface="HY목각파임B" panose="02030600000101010101" pitchFamily="18" charset="-127"/>
                <a:ea typeface="HY목각파임B" panose="02030600000101010101" pitchFamily="18" charset="-127"/>
              </a:rPr>
              <a:t>頭痛</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28.</a:t>
            </a:r>
            <a:r>
              <a:rPr lang="ja-JP" altLang="en-US" b="1" dirty="0" smtClean="0">
                <a:latin typeface="HY목각파임B" panose="02030600000101010101" pitchFamily="18" charset="-127"/>
                <a:ea typeface="HY목각파임B" panose="02030600000101010101" pitchFamily="18" charset="-127"/>
              </a:rPr>
              <a:t>風邪</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29.</a:t>
            </a:r>
            <a:r>
              <a:rPr lang="ja-JP" altLang="en-US" b="1" dirty="0">
                <a:latin typeface="HY목각파임B" panose="02030600000101010101" pitchFamily="18" charset="-127"/>
                <a:ea typeface="HY목각파임B" panose="02030600000101010101" pitchFamily="18" charset="-127"/>
              </a:rPr>
              <a:t>便秘</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30.</a:t>
            </a:r>
            <a:r>
              <a:rPr lang="ko-KR" altLang="en-US" dirty="0"/>
              <a:t> </a:t>
            </a:r>
            <a:r>
              <a:rPr lang="ja-JP" altLang="en-US" dirty="0" smtClean="0"/>
              <a:t>女性</a:t>
            </a:r>
            <a:r>
              <a:rPr lang="ko-KR" altLang="en-US" dirty="0" smtClean="0"/>
              <a:t>疾患</a:t>
            </a:r>
            <a:endParaRPr lang="ko-KR" altLang="en-US" b="1" dirty="0">
              <a:latin typeface="HY목각파임B" panose="02030600000101010101" pitchFamily="18" charset="-127"/>
              <a:ea typeface="HY목각파임B" panose="02030600000101010101" pitchFamily="18" charset="-127"/>
            </a:endParaRPr>
          </a:p>
        </p:txBody>
      </p:sp>
      <p:sp>
        <p:nvSpPr>
          <p:cNvPr id="5" name="TextBox 6"/>
          <p:cNvSpPr txBox="1"/>
          <p:nvPr/>
        </p:nvSpPr>
        <p:spPr>
          <a:xfrm>
            <a:off x="2248855" y="1054311"/>
            <a:ext cx="1944216" cy="5601533"/>
          </a:xfrm>
          <a:prstGeom prst="rect">
            <a:avLst/>
          </a:prstGeom>
          <a:noFill/>
        </p:spPr>
        <p:txBody>
          <a:bodyPr wrap="square" rtlCol="0">
            <a:spAutoFit/>
          </a:bodyP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r>
              <a:rPr lang="en-US" altLang="ko-KR" b="1" dirty="0">
                <a:latin typeface="HY목각파임B" panose="02030600000101010101" pitchFamily="18" charset="-127"/>
                <a:ea typeface="HY목각파임B" panose="02030600000101010101" pitchFamily="18" charset="-127"/>
              </a:rPr>
              <a:t>11</a:t>
            </a:r>
            <a:r>
              <a:rPr lang="en-US" altLang="ko-KR" b="1" dirty="0" smtClean="0">
                <a:latin typeface="HY목각파임B" panose="02030600000101010101" pitchFamily="18" charset="-127"/>
                <a:ea typeface="HY목각파임B" panose="02030600000101010101" pitchFamily="18" charset="-127"/>
              </a:rPr>
              <a:t>.</a:t>
            </a:r>
            <a:r>
              <a:rPr lang="ja-JP" altLang="en-US" b="1" dirty="0" smtClean="0">
                <a:latin typeface="HY목각파임B" panose="02030600000101010101" pitchFamily="18" charset="-127"/>
                <a:ea typeface="HY목각파임B" panose="02030600000101010101" pitchFamily="18" charset="-127"/>
              </a:rPr>
              <a:t>産後病</a:t>
            </a:r>
            <a:endParaRPr lang="en-US" altLang="ja-JP" b="1" dirty="0" smtClean="0">
              <a:latin typeface="HY목각파임B" panose="02030600000101010101" pitchFamily="18" charset="-127"/>
              <a:ea typeface="HY목각파임B" panose="02030600000101010101" pitchFamily="18" charset="-127"/>
            </a:endParaRPr>
          </a:p>
          <a:p>
            <a:endParaRPr lang="en-US" altLang="ko-KR" b="1" dirty="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12.</a:t>
            </a:r>
            <a:r>
              <a:rPr lang="ja-JP" altLang="en-US" b="1" dirty="0" smtClean="0">
                <a:latin typeface="HY목각파임B" panose="02030600000101010101" pitchFamily="18" charset="-127"/>
                <a:ea typeface="HY목각파임B" panose="02030600000101010101" pitchFamily="18" charset="-127"/>
              </a:rPr>
              <a:t>生理痛</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a:latin typeface="HY목각파임B" panose="02030600000101010101" pitchFamily="18" charset="-127"/>
              <a:ea typeface="HY목각파임B" panose="02030600000101010101" pitchFamily="18" charset="-127"/>
            </a:endParaRPr>
          </a:p>
          <a:p>
            <a:r>
              <a:rPr lang="en-US" altLang="ko-KR" b="1" dirty="0">
                <a:latin typeface="HY목각파임B" panose="02030600000101010101" pitchFamily="18" charset="-127"/>
                <a:ea typeface="HY목각파임B" panose="02030600000101010101" pitchFamily="18" charset="-127"/>
              </a:rPr>
              <a:t>13</a:t>
            </a:r>
            <a:r>
              <a:rPr lang="en-US" altLang="ko-KR" b="1" dirty="0" smtClean="0">
                <a:latin typeface="HY목각파임B" panose="02030600000101010101" pitchFamily="18" charset="-127"/>
                <a:ea typeface="HY목각파임B" panose="02030600000101010101" pitchFamily="18" charset="-127"/>
              </a:rPr>
              <a:t>.</a:t>
            </a:r>
            <a:r>
              <a:rPr lang="ja-JP" altLang="en-US" b="1" dirty="0">
                <a:latin typeface="HY목각파임B" panose="02030600000101010101" pitchFamily="18" charset="-127"/>
                <a:ea typeface="HY목각파임B" panose="02030600000101010101" pitchFamily="18" charset="-127"/>
              </a:rPr>
              <a:t>認知症</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a:latin typeface="HY목각파임B" panose="02030600000101010101" pitchFamily="18" charset="-127"/>
              <a:ea typeface="HY목각파임B" panose="02030600000101010101" pitchFamily="18" charset="-127"/>
            </a:endParaRPr>
          </a:p>
          <a:p>
            <a:r>
              <a:rPr lang="en-US" altLang="ko-KR" b="1" dirty="0">
                <a:latin typeface="HY목각파임B" panose="02030600000101010101" pitchFamily="18" charset="-127"/>
                <a:ea typeface="HY목각파임B" panose="02030600000101010101" pitchFamily="18" charset="-127"/>
              </a:rPr>
              <a:t>14</a:t>
            </a:r>
            <a:r>
              <a:rPr lang="en-US" altLang="ko-KR" b="1" dirty="0" smtClean="0">
                <a:latin typeface="HY목각파임B" panose="02030600000101010101" pitchFamily="18" charset="-127"/>
                <a:ea typeface="HY목각파임B" panose="02030600000101010101" pitchFamily="18" charset="-127"/>
              </a:rPr>
              <a:t>.</a:t>
            </a:r>
            <a:r>
              <a:rPr lang="ja-JP" altLang="en-US" b="1" dirty="0">
                <a:latin typeface="HY목각파임B" panose="02030600000101010101" pitchFamily="18" charset="-127"/>
                <a:ea typeface="HY목각파임B" panose="02030600000101010101" pitchFamily="18" charset="-127"/>
              </a:rPr>
              <a:t>視</a:t>
            </a:r>
            <a:r>
              <a:rPr lang="ja-JP" altLang="en-US" b="1" dirty="0" smtClean="0">
                <a:latin typeface="HY목각파임B" panose="02030600000101010101" pitchFamily="18" charset="-127"/>
                <a:ea typeface="HY목각파임B" panose="02030600000101010101" pitchFamily="18" charset="-127"/>
              </a:rPr>
              <a:t>力</a:t>
            </a:r>
            <a:r>
              <a:rPr lang="ja-JP" altLang="en-US" b="1" dirty="0">
                <a:latin typeface="HY목각파임B" panose="02030600000101010101" pitchFamily="18" charset="-127"/>
                <a:ea typeface="HY목각파임B" panose="02030600000101010101" pitchFamily="18" charset="-127"/>
              </a:rPr>
              <a:t>低下</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a:latin typeface="HY목각파임B" panose="02030600000101010101" pitchFamily="18" charset="-127"/>
              <a:ea typeface="HY목각파임B" panose="02030600000101010101" pitchFamily="18" charset="-127"/>
            </a:endParaRPr>
          </a:p>
          <a:p>
            <a:r>
              <a:rPr lang="en-US" altLang="ko-KR" b="1" dirty="0">
                <a:latin typeface="HY목각파임B" panose="02030600000101010101" pitchFamily="18" charset="-127"/>
                <a:ea typeface="HY목각파임B" panose="02030600000101010101" pitchFamily="18" charset="-127"/>
              </a:rPr>
              <a:t>15</a:t>
            </a:r>
            <a:r>
              <a:rPr lang="en-US" altLang="ko-KR" b="1" dirty="0" smtClean="0">
                <a:latin typeface="HY목각파임B" panose="02030600000101010101" pitchFamily="18" charset="-127"/>
                <a:ea typeface="HY목각파임B" panose="02030600000101010101" pitchFamily="18" charset="-127"/>
              </a:rPr>
              <a:t>.</a:t>
            </a:r>
            <a:r>
              <a:rPr lang="ja-JP" altLang="en-US" b="1" dirty="0">
                <a:latin typeface="HY목각파임B" panose="02030600000101010101" pitchFamily="18" charset="-127"/>
                <a:ea typeface="HY목각파임B" panose="02030600000101010101" pitchFamily="18" charset="-127"/>
              </a:rPr>
              <a:t>不妊</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a:latin typeface="HY목각파임B" panose="02030600000101010101" pitchFamily="18" charset="-127"/>
                <a:ea typeface="HY목각파임B" panose="02030600000101010101" pitchFamily="18" charset="-127"/>
              </a:rPr>
              <a:t>16</a:t>
            </a:r>
            <a:r>
              <a:rPr lang="en-US" altLang="ko-KR" b="1" dirty="0" smtClean="0">
                <a:latin typeface="HY목각파임B" panose="02030600000101010101" pitchFamily="18" charset="-127"/>
                <a:ea typeface="HY목각파임B" panose="02030600000101010101" pitchFamily="18" charset="-127"/>
              </a:rPr>
              <a:t>.</a:t>
            </a:r>
            <a:r>
              <a:rPr lang="ja-JP" altLang="en-US" b="1" dirty="0" smtClean="0">
                <a:latin typeface="HY목각파임B" panose="02030600000101010101" pitchFamily="18" charset="-127"/>
                <a:ea typeface="HY목각파임B" panose="02030600000101010101" pitchFamily="18" charset="-127"/>
              </a:rPr>
              <a:t>不感症</a:t>
            </a:r>
            <a:endParaRPr lang="en-US" altLang="ja-JP" b="1" dirty="0" smtClean="0">
              <a:latin typeface="HY목각파임B" panose="02030600000101010101" pitchFamily="18" charset="-127"/>
              <a:ea typeface="HY목각파임B" panose="02030600000101010101" pitchFamily="18" charset="-127"/>
            </a:endParaRPr>
          </a:p>
          <a:p>
            <a:endParaRPr lang="en-US" altLang="ko-KR" b="1" dirty="0">
              <a:latin typeface="HY목각파임B" panose="02030600000101010101" pitchFamily="18" charset="-127"/>
              <a:ea typeface="HY목각파임B" panose="02030600000101010101" pitchFamily="18" charset="-127"/>
            </a:endParaRPr>
          </a:p>
          <a:p>
            <a:r>
              <a:rPr lang="en-US" altLang="ko-KR" b="1" dirty="0">
                <a:latin typeface="HY목각파임B" panose="02030600000101010101" pitchFamily="18" charset="-127"/>
                <a:ea typeface="HY목각파임B" panose="02030600000101010101" pitchFamily="18" charset="-127"/>
              </a:rPr>
              <a:t>17</a:t>
            </a:r>
            <a:r>
              <a:rPr lang="en-US" altLang="ko-KR" b="1" dirty="0" smtClean="0">
                <a:latin typeface="HY목각파임B" panose="02030600000101010101" pitchFamily="18" charset="-127"/>
                <a:ea typeface="HY목각파임B" panose="02030600000101010101" pitchFamily="18" charset="-127"/>
              </a:rPr>
              <a:t>.</a:t>
            </a:r>
            <a:r>
              <a:rPr lang="ja-JP" altLang="en-US" b="1" dirty="0">
                <a:latin typeface="HY목각파임B" panose="02030600000101010101" pitchFamily="18" charset="-127"/>
                <a:ea typeface="HY목각파임B" panose="02030600000101010101" pitchFamily="18" charset="-127"/>
              </a:rPr>
              <a:t>喫煙</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a:latin typeface="HY목각파임B" panose="02030600000101010101" pitchFamily="18" charset="-127"/>
              <a:ea typeface="HY목각파임B" panose="02030600000101010101" pitchFamily="18" charset="-127"/>
            </a:endParaRPr>
          </a:p>
          <a:p>
            <a:r>
              <a:rPr lang="en-US" altLang="ko-KR" b="1" dirty="0">
                <a:latin typeface="HY목각파임B" panose="02030600000101010101" pitchFamily="18" charset="-127"/>
                <a:ea typeface="HY목각파임B" panose="02030600000101010101" pitchFamily="18" charset="-127"/>
              </a:rPr>
              <a:t>18</a:t>
            </a:r>
            <a:r>
              <a:rPr lang="en-US" altLang="ko-KR" b="1" dirty="0" smtClean="0">
                <a:latin typeface="HY목각파임B" panose="02030600000101010101" pitchFamily="18" charset="-127"/>
                <a:ea typeface="HY목각파임B" panose="02030600000101010101" pitchFamily="18" charset="-127"/>
              </a:rPr>
              <a:t>.</a:t>
            </a:r>
            <a:r>
              <a:rPr lang="ja-JP" altLang="en-US" b="1" dirty="0">
                <a:latin typeface="HY목각파임B" panose="02030600000101010101" pitchFamily="18" charset="-127"/>
                <a:ea typeface="HY목각파임B" panose="02030600000101010101" pitchFamily="18" charset="-127"/>
              </a:rPr>
              <a:t>飲酒</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a:latin typeface="HY목각파임B" panose="02030600000101010101" pitchFamily="18" charset="-127"/>
              <a:ea typeface="HY목각파임B" panose="02030600000101010101" pitchFamily="18" charset="-127"/>
            </a:endParaRPr>
          </a:p>
          <a:p>
            <a:r>
              <a:rPr lang="en-US" altLang="ko-KR" b="1" dirty="0">
                <a:latin typeface="HY목각파임B" panose="02030600000101010101" pitchFamily="18" charset="-127"/>
                <a:ea typeface="HY목각파임B" panose="02030600000101010101" pitchFamily="18" charset="-127"/>
              </a:rPr>
              <a:t>19</a:t>
            </a:r>
            <a:r>
              <a:rPr lang="en-US" altLang="ko-KR" b="1" dirty="0" smtClean="0">
                <a:latin typeface="HY목각파임B" panose="02030600000101010101" pitchFamily="18" charset="-127"/>
                <a:ea typeface="HY목각파임B" panose="02030600000101010101" pitchFamily="18" charset="-127"/>
              </a:rPr>
              <a:t>.</a:t>
            </a:r>
            <a:r>
              <a:rPr lang="ja-JP" altLang="en-US" b="1" dirty="0">
                <a:latin typeface="HY목각파임B" panose="02030600000101010101" pitchFamily="18" charset="-127"/>
                <a:ea typeface="HY목각파임B" panose="02030600000101010101" pitchFamily="18" charset="-127"/>
              </a:rPr>
              <a:t>更年期</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a:latin typeface="HY목각파임B" panose="02030600000101010101" pitchFamily="18" charset="-127"/>
              <a:ea typeface="HY목각파임B" panose="02030600000101010101" pitchFamily="18" charset="-127"/>
            </a:endParaRPr>
          </a:p>
          <a:p>
            <a:r>
              <a:rPr lang="en-US" altLang="ko-KR" b="1" dirty="0">
                <a:latin typeface="HY목각파임B" panose="02030600000101010101" pitchFamily="18" charset="-127"/>
                <a:ea typeface="HY목각파임B" panose="02030600000101010101" pitchFamily="18" charset="-127"/>
              </a:rPr>
              <a:t>20</a:t>
            </a:r>
            <a:r>
              <a:rPr lang="en-US" altLang="ko-KR" b="1" dirty="0" smtClean="0">
                <a:latin typeface="HY목각파임B" panose="02030600000101010101" pitchFamily="18" charset="-127"/>
                <a:ea typeface="HY목각파임B" panose="02030600000101010101" pitchFamily="18" charset="-127"/>
              </a:rPr>
              <a:t>.</a:t>
            </a:r>
            <a:r>
              <a:rPr lang="ja-JP" altLang="en-US" b="1" dirty="0" smtClean="0">
                <a:latin typeface="HY목각파임B" panose="02030600000101010101" pitchFamily="18" charset="-127"/>
                <a:ea typeface="HY목각파임B" panose="02030600000101010101" pitchFamily="18" charset="-127"/>
              </a:rPr>
              <a:t>癌</a:t>
            </a:r>
            <a:r>
              <a:rPr lang="ja-JP" altLang="en-US" b="1" dirty="0">
                <a:latin typeface="HY목각파임B" panose="02030600000101010101" pitchFamily="18" charset="-127"/>
                <a:ea typeface="HY목각파임B" panose="02030600000101010101" pitchFamily="18" charset="-127"/>
              </a:rPr>
              <a:t>予防</a:t>
            </a:r>
            <a:endParaRPr lang="en-US" altLang="ko-KR" b="1" dirty="0">
              <a:latin typeface="HY목각파임B" panose="02030600000101010101" pitchFamily="18" charset="-127"/>
              <a:ea typeface="HY목각파임B" panose="02030600000101010101" pitchFamily="18" charset="-127"/>
            </a:endParaRPr>
          </a:p>
          <a:p>
            <a:endParaRPr lang="ko-KR" altLang="en-US" sz="1600" b="1" dirty="0">
              <a:latin typeface="HY목각파임B" panose="02030600000101010101" pitchFamily="18" charset="-127"/>
              <a:ea typeface="HY목각파임B" panose="02030600000101010101" pitchFamily="18" charset="-127"/>
            </a:endParaRPr>
          </a:p>
        </p:txBody>
      </p:sp>
      <p:sp>
        <p:nvSpPr>
          <p:cNvPr id="6" name="TextBox 7"/>
          <p:cNvSpPr txBox="1"/>
          <p:nvPr/>
        </p:nvSpPr>
        <p:spPr>
          <a:xfrm>
            <a:off x="6209295" y="1041149"/>
            <a:ext cx="2016224" cy="2862322"/>
          </a:xfrm>
          <a:prstGeom prst="rect">
            <a:avLst/>
          </a:prstGeom>
          <a:noFill/>
        </p:spPr>
        <p:txBody>
          <a:bodyPr wrap="square" rtlCol="0">
            <a:spAutoFit/>
          </a:bodyP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r>
              <a:rPr lang="en-US" altLang="ko-KR" dirty="0" smtClean="0">
                <a:latin typeface="HY목각파임B" panose="02030600000101010101" pitchFamily="18" charset="-127"/>
                <a:ea typeface="HY목각파임B" panose="02030600000101010101" pitchFamily="18" charset="-127"/>
              </a:rPr>
              <a:t>3</a:t>
            </a:r>
            <a:r>
              <a:rPr lang="en-US" altLang="ko-KR" b="1" dirty="0" smtClean="0">
                <a:latin typeface="HY목각파임B" panose="02030600000101010101" pitchFamily="18" charset="-127"/>
                <a:ea typeface="HY목각파임B" panose="02030600000101010101" pitchFamily="18" charset="-127"/>
              </a:rPr>
              <a:t>1.</a:t>
            </a:r>
            <a:r>
              <a:rPr lang="ja-JP" altLang="en-US" b="1" dirty="0">
                <a:latin typeface="HY목각파임B" panose="02030600000101010101" pitchFamily="18" charset="-127"/>
                <a:ea typeface="HY목각파임B" panose="02030600000101010101" pitchFamily="18" charset="-127"/>
              </a:rPr>
              <a:t>アトピ</a:t>
            </a:r>
            <a:r>
              <a:rPr lang="ja-JP" altLang="en-US" b="1" dirty="0" smtClean="0">
                <a:latin typeface="HY목각파임B" panose="02030600000101010101" pitchFamily="18" charset="-127"/>
                <a:ea typeface="HY목각파임B" panose="02030600000101010101" pitchFamily="18" charset="-127"/>
              </a:rPr>
              <a:t>ー</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32.</a:t>
            </a:r>
            <a:r>
              <a:rPr lang="ja-JP" altLang="en-US" b="1" dirty="0" smtClean="0">
                <a:latin typeface="HY목각파임B" panose="02030600000101010101" pitchFamily="18" charset="-127"/>
                <a:ea typeface="HY목각파임B" panose="02030600000101010101" pitchFamily="18" charset="-127"/>
              </a:rPr>
              <a:t>乾燥症</a:t>
            </a:r>
            <a:endParaRPr lang="en-US" altLang="ja-JP" b="1" dirty="0" smtClean="0">
              <a:latin typeface="HY목각파임B" panose="02030600000101010101" pitchFamily="18" charset="-127"/>
              <a:ea typeface="HY목각파임B" panose="02030600000101010101" pitchFamily="18" charset="-127"/>
            </a:endParaRPr>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33.</a:t>
            </a:r>
            <a:r>
              <a:rPr lang="ja-JP" altLang="en-US" b="1" dirty="0">
                <a:latin typeface="HY목각파임B" panose="02030600000101010101" pitchFamily="18" charset="-127"/>
                <a:ea typeface="HY목각파임B" panose="02030600000101010101" pitchFamily="18" charset="-127"/>
              </a:rPr>
              <a:t>体</a:t>
            </a:r>
            <a:r>
              <a:rPr lang="ja-JP" altLang="en-US" b="1" dirty="0" smtClean="0">
                <a:latin typeface="HY목각파임B" panose="02030600000101010101" pitchFamily="18" charset="-127"/>
                <a:ea typeface="HY목각파임B" panose="02030600000101010101" pitchFamily="18" charset="-127"/>
              </a:rPr>
              <a:t>質</a:t>
            </a:r>
            <a:r>
              <a:rPr lang="ja-JP" altLang="en-US" b="1" dirty="0">
                <a:latin typeface="HY목각파임B" panose="02030600000101010101" pitchFamily="18" charset="-127"/>
                <a:ea typeface="HY목각파임B" panose="02030600000101010101" pitchFamily="18" charset="-127"/>
              </a:rPr>
              <a:t>改善</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34.</a:t>
            </a:r>
            <a:r>
              <a:rPr lang="ja-JP" altLang="en-US" b="1" dirty="0">
                <a:latin typeface="HY목각파임B" panose="02030600000101010101" pitchFamily="18" charset="-127"/>
                <a:ea typeface="HY목각파임B" panose="02030600000101010101" pitchFamily="18" charset="-127"/>
              </a:rPr>
              <a:t>不眠症</a:t>
            </a:r>
            <a:endParaRPr lang="en-US" altLang="ko-KR" b="1" dirty="0" smtClean="0">
              <a:latin typeface="HY목각파임B" panose="02030600000101010101" pitchFamily="18" charset="-127"/>
              <a:ea typeface="HY목각파임B" panose="02030600000101010101" pitchFamily="18" charset="-127"/>
            </a:endParaRPr>
          </a:p>
          <a:p>
            <a:endParaRPr lang="en-US" altLang="ko-KR" b="1" dirty="0" smtClean="0">
              <a:latin typeface="HY목각파임B" panose="02030600000101010101" pitchFamily="18" charset="-127"/>
              <a:ea typeface="HY목각파임B" panose="02030600000101010101" pitchFamily="18" charset="-127"/>
            </a:endParaRPr>
          </a:p>
          <a:p>
            <a:r>
              <a:rPr lang="en-US" altLang="ko-KR" b="1" dirty="0" smtClean="0">
                <a:latin typeface="HY목각파임B" panose="02030600000101010101" pitchFamily="18" charset="-127"/>
                <a:ea typeface="HY목각파임B" panose="02030600000101010101" pitchFamily="18" charset="-127"/>
              </a:rPr>
              <a:t>35.</a:t>
            </a:r>
            <a:r>
              <a:rPr lang="ja-JP" altLang="en-US" b="1" dirty="0">
                <a:latin typeface="HY목각파임B" panose="02030600000101010101" pitchFamily="18" charset="-127"/>
                <a:ea typeface="HY목각파임B" panose="02030600000101010101" pitchFamily="18" charset="-127"/>
              </a:rPr>
              <a:t>痔</a:t>
            </a:r>
            <a:endParaRPr lang="en-US" altLang="ko-KR" b="1" dirty="0" smtClean="0">
              <a:latin typeface="HY목각파임B" panose="02030600000101010101" pitchFamily="18" charset="-127"/>
              <a:ea typeface="HY목각파임B" panose="02030600000101010101" pitchFamily="18" charset="-127"/>
            </a:endParaRPr>
          </a:p>
          <a:p>
            <a:endParaRPr lang="ko-KR" altLang="en-US" dirty="0">
              <a:latin typeface="HY목각파임B" panose="02030600000101010101" pitchFamily="18" charset="-127"/>
              <a:ea typeface="HY목각파임B" panose="02030600000101010101" pitchFamily="18" charset="-127"/>
            </a:endParaRPr>
          </a:p>
        </p:txBody>
      </p:sp>
      <p:pic>
        <p:nvPicPr>
          <p:cNvPr id="7" name="Picture 3" descr="H:\황진인터네셔널\황진로고_한자.jpg"/>
          <p:cNvPicPr>
            <a:picLocks noChangeAspect="1" noChangeArrowheads="1"/>
          </p:cNvPicPr>
          <p:nvPr/>
        </p:nvPicPr>
        <p:blipFill>
          <a:blip r:embed="rId4" cstate="print">
            <a:lum bright="40000" contrast="-40000"/>
          </a:blip>
          <a:srcRect/>
          <a:stretch>
            <a:fillRect/>
          </a:stretch>
        </p:blipFill>
        <p:spPr bwMode="auto">
          <a:xfrm>
            <a:off x="7623783" y="202157"/>
            <a:ext cx="1071562" cy="644525"/>
          </a:xfrm>
          <a:prstGeom prst="rect">
            <a:avLst/>
          </a:prstGeom>
          <a:noFill/>
          <a:ln w="9525">
            <a:noFill/>
            <a:miter lim="800000"/>
            <a:headEnd/>
            <a:tailEnd/>
          </a:ln>
        </p:spPr>
      </p:pic>
    </p:spTree>
    <p:extLst>
      <p:ext uri="{BB962C8B-B14F-4D97-AF65-F5344CB8AC3E}">
        <p14:creationId xmlns:p14="http://schemas.microsoft.com/office/powerpoint/2010/main" val="6379475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순서도: 대체 처리 20"/>
          <p:cNvSpPr/>
          <p:nvPr/>
        </p:nvSpPr>
        <p:spPr>
          <a:xfrm>
            <a:off x="1857375" y="2643188"/>
            <a:ext cx="1357313" cy="642937"/>
          </a:xfrm>
          <a:prstGeom prst="flowChartAlternateProcess">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latinLnBrk="1">
              <a:defRPr/>
            </a:pPr>
            <a:r>
              <a:rPr kumimoji="0" lang="ja-JP" altLang="en-US">
                <a:solidFill>
                  <a:srgbClr val="FFFFFF"/>
                </a:solidFill>
                <a:ea typeface="ＭＳ Ｐゴシック" charset="-128"/>
              </a:rPr>
              <a:t>婦人病</a:t>
            </a:r>
            <a:endParaRPr kumimoji="0" lang="ko-KR" altLang="en-US">
              <a:solidFill>
                <a:srgbClr val="FFFFFF"/>
              </a:solidFill>
            </a:endParaRPr>
          </a:p>
        </p:txBody>
      </p:sp>
      <p:sp>
        <p:nvSpPr>
          <p:cNvPr id="22" name="순서도: 대체 처리 21"/>
          <p:cNvSpPr/>
          <p:nvPr/>
        </p:nvSpPr>
        <p:spPr>
          <a:xfrm>
            <a:off x="3857625" y="2643188"/>
            <a:ext cx="1357313" cy="642937"/>
          </a:xfrm>
          <a:prstGeom prst="flowChartAlternateProcess">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latinLnBrk="1">
              <a:defRPr/>
            </a:pPr>
            <a:r>
              <a:rPr kumimoji="0" lang="ja-JP" altLang="en-US">
                <a:solidFill>
                  <a:srgbClr val="FFFFFF"/>
                </a:solidFill>
                <a:ea typeface="ＭＳ Ｐゴシック" charset="-128"/>
              </a:rPr>
              <a:t>肛門疾患</a:t>
            </a:r>
            <a:endParaRPr kumimoji="0" lang="ko-KR" altLang="en-US">
              <a:solidFill>
                <a:srgbClr val="FFFFFF"/>
              </a:solidFill>
            </a:endParaRPr>
          </a:p>
        </p:txBody>
      </p:sp>
      <p:sp>
        <p:nvSpPr>
          <p:cNvPr id="23" name="순서도: 대체 처리 22"/>
          <p:cNvSpPr/>
          <p:nvPr/>
        </p:nvSpPr>
        <p:spPr>
          <a:xfrm>
            <a:off x="5857875" y="2643188"/>
            <a:ext cx="1357313" cy="642937"/>
          </a:xfrm>
          <a:prstGeom prst="flowChartAlternateProcess">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latinLnBrk="1">
              <a:defRPr/>
            </a:pPr>
            <a:r>
              <a:rPr kumimoji="0" lang="ja-JP" altLang="en-US">
                <a:solidFill>
                  <a:srgbClr val="FFFFFF"/>
                </a:solidFill>
                <a:ea typeface="ＭＳ Ｐゴシック" charset="-128"/>
              </a:rPr>
              <a:t>下腹部</a:t>
            </a:r>
            <a:r>
              <a:rPr kumimoji="0" lang="ko-KR" altLang="en-US">
                <a:solidFill>
                  <a:srgbClr val="FFFFFF"/>
                </a:solidFill>
              </a:rPr>
              <a:t> </a:t>
            </a:r>
            <a:endParaRPr kumimoji="0" lang="en-US" altLang="ko-KR">
              <a:solidFill>
                <a:srgbClr val="FFFFFF"/>
              </a:solidFill>
            </a:endParaRPr>
          </a:p>
          <a:p>
            <a:pPr algn="ctr" latinLnBrk="1">
              <a:defRPr/>
            </a:pPr>
            <a:r>
              <a:rPr kumimoji="0" lang="ja-JP" altLang="en-US">
                <a:solidFill>
                  <a:srgbClr val="FFFFFF"/>
                </a:solidFill>
                <a:ea typeface="ＭＳ Ｐゴシック" charset="-128"/>
              </a:rPr>
              <a:t>肥満</a:t>
            </a:r>
            <a:endParaRPr kumimoji="0" lang="ko-KR" altLang="en-US">
              <a:solidFill>
                <a:srgbClr val="FFFFFF"/>
              </a:solidFill>
            </a:endParaRPr>
          </a:p>
        </p:txBody>
      </p:sp>
      <p:sp>
        <p:nvSpPr>
          <p:cNvPr id="24" name="순서도: 대체 처리 23"/>
          <p:cNvSpPr/>
          <p:nvPr/>
        </p:nvSpPr>
        <p:spPr>
          <a:xfrm>
            <a:off x="357188" y="3786188"/>
            <a:ext cx="1357312" cy="642937"/>
          </a:xfrm>
          <a:prstGeom prst="flowChartAlternateProcess">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latinLnBrk="1">
              <a:defRPr/>
            </a:pPr>
            <a:r>
              <a:rPr kumimoji="0" lang="ja-JP" altLang="en-US">
                <a:solidFill>
                  <a:srgbClr val="FFFFFF"/>
                </a:solidFill>
                <a:ea typeface="ＭＳ Ｐゴシック" charset="-128"/>
              </a:rPr>
              <a:t>不妊</a:t>
            </a:r>
            <a:endParaRPr kumimoji="0" lang="ko-KR" altLang="en-US">
              <a:solidFill>
                <a:srgbClr val="FFFFFF"/>
              </a:solidFill>
            </a:endParaRPr>
          </a:p>
        </p:txBody>
      </p:sp>
      <p:sp>
        <p:nvSpPr>
          <p:cNvPr id="25" name="순서도: 대체 처리 24"/>
          <p:cNvSpPr/>
          <p:nvPr/>
        </p:nvSpPr>
        <p:spPr>
          <a:xfrm>
            <a:off x="2786063" y="3786188"/>
            <a:ext cx="1357312" cy="642937"/>
          </a:xfrm>
          <a:prstGeom prst="flowChartAlternateProcess">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latinLnBrk="1">
              <a:defRPr/>
            </a:pPr>
            <a:r>
              <a:rPr kumimoji="0" lang="ja-JP" altLang="en-US">
                <a:solidFill>
                  <a:srgbClr val="FFFFFF"/>
                </a:solidFill>
                <a:ea typeface="ＭＳ Ｐゴシック" charset="-128"/>
              </a:rPr>
              <a:t>性生活</a:t>
            </a:r>
            <a:endParaRPr kumimoji="0" lang="en-US" altLang="ko-KR">
              <a:solidFill>
                <a:srgbClr val="FFFFFF"/>
              </a:solidFill>
            </a:endParaRPr>
          </a:p>
          <a:p>
            <a:pPr algn="ctr" latinLnBrk="1">
              <a:defRPr/>
            </a:pPr>
            <a:r>
              <a:rPr kumimoji="0" lang="ja-JP" altLang="en-US">
                <a:solidFill>
                  <a:srgbClr val="FFFFFF"/>
                </a:solidFill>
                <a:ea typeface="ＭＳ Ｐゴシック" charset="-128"/>
              </a:rPr>
              <a:t>改善</a:t>
            </a:r>
            <a:endParaRPr kumimoji="0" lang="ko-KR" altLang="en-US">
              <a:solidFill>
                <a:srgbClr val="FFFFFF"/>
              </a:solidFill>
            </a:endParaRPr>
          </a:p>
        </p:txBody>
      </p:sp>
      <p:sp>
        <p:nvSpPr>
          <p:cNvPr id="26" name="순서도: 대체 처리 25"/>
          <p:cNvSpPr/>
          <p:nvPr/>
        </p:nvSpPr>
        <p:spPr>
          <a:xfrm>
            <a:off x="5072063" y="3786188"/>
            <a:ext cx="1357312" cy="642937"/>
          </a:xfrm>
          <a:prstGeom prst="flowChartAlternateProcess">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latinLnBrk="1">
              <a:defRPr/>
            </a:pPr>
            <a:r>
              <a:rPr kumimoji="0" lang="ja-JP" altLang="en-US">
                <a:solidFill>
                  <a:srgbClr val="FFFFFF"/>
                </a:solidFill>
                <a:ea typeface="ＭＳ Ｐゴシック" charset="-128"/>
              </a:rPr>
              <a:t>皮膚美容</a:t>
            </a:r>
            <a:endParaRPr kumimoji="0" lang="ko-KR" altLang="en-US">
              <a:solidFill>
                <a:srgbClr val="FFFFFF"/>
              </a:solidFill>
            </a:endParaRPr>
          </a:p>
        </p:txBody>
      </p:sp>
      <p:sp>
        <p:nvSpPr>
          <p:cNvPr id="27" name="순서도: 대체 처리 26"/>
          <p:cNvSpPr/>
          <p:nvPr/>
        </p:nvSpPr>
        <p:spPr>
          <a:xfrm>
            <a:off x="7286625" y="3786188"/>
            <a:ext cx="1357313" cy="642937"/>
          </a:xfrm>
          <a:prstGeom prst="flowChartAlternateProcess">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latinLnBrk="1">
              <a:defRPr/>
            </a:pPr>
            <a:r>
              <a:rPr kumimoji="0" lang="ja-JP" altLang="en-US">
                <a:solidFill>
                  <a:srgbClr val="FFFFFF"/>
                </a:solidFill>
                <a:ea typeface="ＭＳ Ｐゴシック" charset="-128"/>
              </a:rPr>
              <a:t>ダイエット</a:t>
            </a:r>
            <a:endParaRPr kumimoji="0" lang="ko-KR" altLang="en-US">
              <a:solidFill>
                <a:srgbClr val="FFFFFF"/>
              </a:solidFill>
            </a:endParaRPr>
          </a:p>
        </p:txBody>
      </p:sp>
      <p:cxnSp>
        <p:nvCxnSpPr>
          <p:cNvPr id="29" name="직선 연결선 28"/>
          <p:cNvCxnSpPr>
            <a:stCxn id="21" idx="0"/>
          </p:cNvCxnSpPr>
          <p:nvPr/>
        </p:nvCxnSpPr>
        <p:spPr>
          <a:xfrm rot="5400000" flipH="1" flipV="1">
            <a:off x="2946400" y="1874838"/>
            <a:ext cx="357188" cy="1179512"/>
          </a:xfrm>
          <a:prstGeom prst="bentConnector2">
            <a:avLst/>
          </a:prstGeom>
          <a:ln/>
        </p:spPr>
        <p:style>
          <a:lnRef idx="1">
            <a:schemeClr val="dk1"/>
          </a:lnRef>
          <a:fillRef idx="0">
            <a:schemeClr val="dk1"/>
          </a:fillRef>
          <a:effectRef idx="0">
            <a:schemeClr val="dk1"/>
          </a:effectRef>
          <a:fontRef idx="minor">
            <a:schemeClr val="tx1"/>
          </a:fontRef>
        </p:style>
      </p:cxnSp>
      <p:cxnSp>
        <p:nvCxnSpPr>
          <p:cNvPr id="30" name="직선 연결선 28"/>
          <p:cNvCxnSpPr>
            <a:stCxn id="23" idx="0"/>
          </p:cNvCxnSpPr>
          <p:nvPr/>
        </p:nvCxnSpPr>
        <p:spPr>
          <a:xfrm rot="16200000" flipV="1">
            <a:off x="5697538" y="1803400"/>
            <a:ext cx="357188" cy="1322387"/>
          </a:xfrm>
          <a:prstGeom prst="bentConnector2">
            <a:avLst/>
          </a:prstGeom>
          <a:ln/>
        </p:spPr>
        <p:style>
          <a:lnRef idx="1">
            <a:schemeClr val="dk1"/>
          </a:lnRef>
          <a:fillRef idx="0">
            <a:schemeClr val="dk1"/>
          </a:fillRef>
          <a:effectRef idx="0">
            <a:schemeClr val="dk1"/>
          </a:effectRef>
          <a:fontRef idx="minor">
            <a:schemeClr val="tx1"/>
          </a:fontRef>
        </p:style>
      </p:cxnSp>
      <p:cxnSp>
        <p:nvCxnSpPr>
          <p:cNvPr id="36" name="직선 연결선 28"/>
          <p:cNvCxnSpPr>
            <a:stCxn id="27" idx="0"/>
          </p:cNvCxnSpPr>
          <p:nvPr/>
        </p:nvCxnSpPr>
        <p:spPr>
          <a:xfrm rot="16200000" flipV="1">
            <a:off x="5840413" y="1660525"/>
            <a:ext cx="1785938" cy="2465387"/>
          </a:xfrm>
          <a:prstGeom prst="bentConnector2">
            <a:avLst/>
          </a:prstGeom>
          <a:ln/>
        </p:spPr>
        <p:style>
          <a:lnRef idx="1">
            <a:schemeClr val="dk1"/>
          </a:lnRef>
          <a:fillRef idx="0">
            <a:schemeClr val="dk1"/>
          </a:fillRef>
          <a:effectRef idx="0">
            <a:schemeClr val="dk1"/>
          </a:effectRef>
          <a:fontRef idx="minor">
            <a:schemeClr val="tx1"/>
          </a:fontRef>
        </p:style>
      </p:cxnSp>
      <p:cxnSp>
        <p:nvCxnSpPr>
          <p:cNvPr id="40" name="직선 연결선 28"/>
          <p:cNvCxnSpPr>
            <a:stCxn id="26" idx="0"/>
          </p:cNvCxnSpPr>
          <p:nvPr/>
        </p:nvCxnSpPr>
        <p:spPr>
          <a:xfrm rot="16200000" flipV="1">
            <a:off x="4661694" y="2696369"/>
            <a:ext cx="1500188" cy="679450"/>
          </a:xfrm>
          <a:prstGeom prst="bentConnector3">
            <a:avLst>
              <a:gd name="adj1" fmla="val 83293"/>
            </a:avLst>
          </a:prstGeom>
          <a:ln/>
        </p:spPr>
        <p:style>
          <a:lnRef idx="1">
            <a:schemeClr val="dk1"/>
          </a:lnRef>
          <a:fillRef idx="0">
            <a:schemeClr val="dk1"/>
          </a:fillRef>
          <a:effectRef idx="0">
            <a:schemeClr val="dk1"/>
          </a:effectRef>
          <a:fontRef idx="minor">
            <a:schemeClr val="tx1"/>
          </a:fontRef>
        </p:style>
      </p:cxnSp>
      <p:cxnSp>
        <p:nvCxnSpPr>
          <p:cNvPr id="46" name="직선 연결선 28"/>
          <p:cNvCxnSpPr/>
          <p:nvPr/>
        </p:nvCxnSpPr>
        <p:spPr>
          <a:xfrm rot="5400000" flipH="1" flipV="1">
            <a:off x="2821781" y="2750344"/>
            <a:ext cx="1500188" cy="571500"/>
          </a:xfrm>
          <a:prstGeom prst="bentConnector3">
            <a:avLst>
              <a:gd name="adj1" fmla="val 81244"/>
            </a:avLst>
          </a:prstGeom>
          <a:ln/>
        </p:spPr>
        <p:style>
          <a:lnRef idx="1">
            <a:schemeClr val="dk1"/>
          </a:lnRef>
          <a:fillRef idx="0">
            <a:schemeClr val="dk1"/>
          </a:fillRef>
          <a:effectRef idx="0">
            <a:schemeClr val="dk1"/>
          </a:effectRef>
          <a:fontRef idx="minor">
            <a:schemeClr val="tx1"/>
          </a:fontRef>
        </p:style>
      </p:cxnSp>
      <p:cxnSp>
        <p:nvCxnSpPr>
          <p:cNvPr id="51" name="직선 연결선 28"/>
          <p:cNvCxnSpPr>
            <a:stCxn id="24" idx="0"/>
          </p:cNvCxnSpPr>
          <p:nvPr/>
        </p:nvCxnSpPr>
        <p:spPr>
          <a:xfrm rot="5400000" flipH="1" flipV="1">
            <a:off x="1481932" y="1624806"/>
            <a:ext cx="1714500" cy="2608263"/>
          </a:xfrm>
          <a:prstGeom prst="bentConnector2">
            <a:avLst/>
          </a:prstGeom>
          <a:ln/>
        </p:spPr>
        <p:style>
          <a:lnRef idx="1">
            <a:schemeClr val="dk1"/>
          </a:lnRef>
          <a:fillRef idx="0">
            <a:schemeClr val="dk1"/>
          </a:fillRef>
          <a:effectRef idx="0">
            <a:schemeClr val="dk1"/>
          </a:effectRef>
          <a:fontRef idx="minor">
            <a:schemeClr val="tx1"/>
          </a:fontRef>
        </p:style>
      </p:cxnSp>
      <p:cxnSp>
        <p:nvCxnSpPr>
          <p:cNvPr id="56" name="직선 연결선 28"/>
          <p:cNvCxnSpPr>
            <a:endCxn id="3074" idx="2"/>
          </p:cNvCxnSpPr>
          <p:nvPr/>
        </p:nvCxnSpPr>
        <p:spPr>
          <a:xfrm rot="16200000" flipV="1">
            <a:off x="4389438" y="2460625"/>
            <a:ext cx="222250" cy="0"/>
          </a:xfrm>
          <a:prstGeom prst="bentConnector3">
            <a:avLst>
              <a:gd name="adj1" fmla="val 50000"/>
            </a:avLst>
          </a:prstGeom>
          <a:ln/>
        </p:spPr>
        <p:style>
          <a:lnRef idx="1">
            <a:schemeClr val="dk1"/>
          </a:lnRef>
          <a:fillRef idx="0">
            <a:schemeClr val="dk1"/>
          </a:fillRef>
          <a:effectRef idx="0">
            <a:schemeClr val="dk1"/>
          </a:effectRef>
          <a:fontRef idx="minor">
            <a:schemeClr val="tx1"/>
          </a:fontRef>
        </p:style>
      </p:cxnSp>
      <p:sp>
        <p:nvSpPr>
          <p:cNvPr id="24592" name="TextBox 57"/>
          <p:cNvSpPr txBox="1">
            <a:spLocks noChangeArrowheads="1"/>
          </p:cNvSpPr>
          <p:nvPr/>
        </p:nvSpPr>
        <p:spPr bwMode="auto">
          <a:xfrm>
            <a:off x="714375" y="4652963"/>
            <a:ext cx="7786688" cy="1258887"/>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just" latinLnBrk="1">
              <a:lnSpc>
                <a:spcPct val="110000"/>
              </a:lnSpc>
            </a:pPr>
            <a:r>
              <a:rPr kumimoji="0" lang="en-US" altLang="ko-KR" sz="1400">
                <a:solidFill>
                  <a:srgbClr val="000000"/>
                </a:solidFill>
                <a:latin typeface="HY울릉도M"/>
                <a:ea typeface="HY울릉도M"/>
                <a:cs typeface="HY울릉도M"/>
              </a:rPr>
              <a:t>- </a:t>
            </a:r>
            <a:r>
              <a:rPr kumimoji="0" lang="ja-JP" altLang="en-US" sz="1400">
                <a:solidFill>
                  <a:srgbClr val="000000"/>
                </a:solidFill>
                <a:latin typeface="HY울릉도M"/>
                <a:ea typeface="HY울릉도M"/>
                <a:cs typeface="HY울릉도M"/>
              </a:rPr>
              <a:t>神経痛、腰痛、関節炎、筋肉痛などの痛み緩和</a:t>
            </a:r>
            <a:r>
              <a:rPr kumimoji="0" lang="ko-KR" altLang="en-US" sz="1400">
                <a:solidFill>
                  <a:srgbClr val="000000"/>
                </a:solidFill>
                <a:latin typeface="HY울릉도M"/>
                <a:ea typeface="HY울릉도M"/>
                <a:cs typeface="HY울릉도M"/>
              </a:rPr>
              <a:t>                  </a:t>
            </a:r>
            <a:r>
              <a:rPr kumimoji="0" lang="en-US" altLang="ko-KR" sz="1400">
                <a:solidFill>
                  <a:srgbClr val="000000"/>
                </a:solidFill>
                <a:latin typeface="HY울릉도M"/>
                <a:ea typeface="HY울릉도M"/>
                <a:cs typeface="HY울릉도M"/>
              </a:rPr>
              <a:t>- </a:t>
            </a:r>
            <a:r>
              <a:rPr kumimoji="0" lang="ja-JP" altLang="en-US" sz="1400">
                <a:solidFill>
                  <a:srgbClr val="000000"/>
                </a:solidFill>
                <a:latin typeface="HY울릉도M"/>
                <a:ea typeface="HY울릉도M"/>
                <a:cs typeface="HY울릉도M"/>
              </a:rPr>
              <a:t>血液循環の促進</a:t>
            </a:r>
            <a:r>
              <a:rPr kumimoji="0" lang="ko-KR" altLang="en-US" sz="1400">
                <a:solidFill>
                  <a:srgbClr val="000000"/>
                </a:solidFill>
                <a:latin typeface="HY울릉도M"/>
                <a:ea typeface="HY울릉도M"/>
                <a:cs typeface="HY울릉도M"/>
              </a:rPr>
              <a:t> </a:t>
            </a:r>
          </a:p>
          <a:p>
            <a:pPr latinLnBrk="1">
              <a:lnSpc>
                <a:spcPct val="110000"/>
              </a:lnSpc>
            </a:pPr>
            <a:r>
              <a:rPr kumimoji="0" lang="en-US" altLang="ko-KR" sz="1400">
                <a:solidFill>
                  <a:srgbClr val="000000"/>
                </a:solidFill>
                <a:latin typeface="HY울릉도M"/>
                <a:ea typeface="HY울릉도M"/>
                <a:cs typeface="HY울릉도M"/>
              </a:rPr>
              <a:t>- </a:t>
            </a:r>
            <a:r>
              <a:rPr kumimoji="0" lang="ja-JP" altLang="en-US" sz="1400">
                <a:solidFill>
                  <a:srgbClr val="000000"/>
                </a:solidFill>
                <a:latin typeface="HY울릉도M"/>
                <a:ea typeface="HY울릉도M"/>
                <a:cs typeface="HY울릉도M"/>
              </a:rPr>
              <a:t>体内の老廃物を放出</a:t>
            </a:r>
            <a:r>
              <a:rPr kumimoji="0" lang="ko-KR" altLang="en-US" sz="1400">
                <a:solidFill>
                  <a:srgbClr val="000000"/>
                </a:solidFill>
                <a:latin typeface="HY울릉도M"/>
                <a:ea typeface="HY울릉도M"/>
                <a:cs typeface="HY울릉도M"/>
              </a:rPr>
              <a:t>                                       </a:t>
            </a:r>
            <a:r>
              <a:rPr kumimoji="0" lang="ja-JP" altLang="en-US" sz="1400">
                <a:solidFill>
                  <a:srgbClr val="000000"/>
                </a:solidFill>
                <a:latin typeface="HY울릉도M"/>
                <a:ea typeface="HY울릉도M"/>
                <a:cs typeface="HY울릉도M"/>
              </a:rPr>
              <a:t>　　</a:t>
            </a:r>
            <a:r>
              <a:rPr kumimoji="0" lang="ko-KR" altLang="en-US" sz="1400">
                <a:solidFill>
                  <a:srgbClr val="000000"/>
                </a:solidFill>
                <a:latin typeface="HY울릉도M"/>
                <a:ea typeface="HY울릉도M"/>
                <a:cs typeface="HY울릉도M"/>
              </a:rPr>
              <a:t>           </a:t>
            </a:r>
            <a:r>
              <a:rPr kumimoji="0" lang="en-US" altLang="ko-KR" sz="1400">
                <a:solidFill>
                  <a:srgbClr val="000000"/>
                </a:solidFill>
                <a:latin typeface="HY울릉도M"/>
                <a:ea typeface="HY울릉도M"/>
                <a:cs typeface="HY울릉도M"/>
              </a:rPr>
              <a:t>- </a:t>
            </a:r>
            <a:r>
              <a:rPr kumimoji="0" lang="ja-JP" altLang="en-US" sz="1400">
                <a:solidFill>
                  <a:srgbClr val="000000"/>
                </a:solidFill>
                <a:latin typeface="HY울릉도M"/>
                <a:ea typeface="HY울릉도M"/>
                <a:cs typeface="HY울릉도M"/>
              </a:rPr>
              <a:t>防虫、抗菌作用</a:t>
            </a:r>
            <a:r>
              <a:rPr kumimoji="0" lang="ko-KR" altLang="en-US" sz="1400">
                <a:solidFill>
                  <a:srgbClr val="000000"/>
                </a:solidFill>
                <a:latin typeface="HY울릉도M"/>
                <a:ea typeface="HY울릉도M"/>
                <a:cs typeface="HY울릉도M"/>
              </a:rPr>
              <a:t> </a:t>
            </a:r>
          </a:p>
          <a:p>
            <a:pPr latinLnBrk="1">
              <a:lnSpc>
                <a:spcPct val="110000"/>
              </a:lnSpc>
            </a:pPr>
            <a:r>
              <a:rPr kumimoji="0" lang="en-US" altLang="ko-KR" sz="1400">
                <a:solidFill>
                  <a:srgbClr val="000000"/>
                </a:solidFill>
                <a:latin typeface="HY울릉도M"/>
                <a:ea typeface="HY울릉도M"/>
                <a:cs typeface="HY울릉도M"/>
              </a:rPr>
              <a:t>- </a:t>
            </a:r>
            <a:r>
              <a:rPr kumimoji="0" lang="ja-JP" altLang="en-US" sz="1400">
                <a:solidFill>
                  <a:srgbClr val="000000"/>
                </a:solidFill>
                <a:latin typeface="HY울릉도M"/>
                <a:ea typeface="HY울릉도M"/>
                <a:cs typeface="HY울릉도M"/>
              </a:rPr>
              <a:t>室内湿気除去</a:t>
            </a:r>
            <a:r>
              <a:rPr kumimoji="0" lang="ko-KR" altLang="en-US" sz="1400">
                <a:solidFill>
                  <a:srgbClr val="000000"/>
                </a:solidFill>
                <a:latin typeface="HY울릉도M"/>
                <a:ea typeface="HY울릉도M"/>
                <a:cs typeface="HY울릉도M"/>
              </a:rPr>
              <a:t>                                                            </a:t>
            </a:r>
            <a:r>
              <a:rPr kumimoji="0" lang="ja-JP" altLang="en-US" sz="1400">
                <a:solidFill>
                  <a:srgbClr val="000000"/>
                </a:solidFill>
                <a:latin typeface="HY울릉도M"/>
                <a:ea typeface="HY울릉도M"/>
                <a:cs typeface="HY울릉도M"/>
              </a:rPr>
              <a:t>　　</a:t>
            </a:r>
            <a:r>
              <a:rPr kumimoji="0" lang="en-US" altLang="ko-KR" sz="1400">
                <a:solidFill>
                  <a:srgbClr val="000000"/>
                </a:solidFill>
                <a:latin typeface="HY울릉도M"/>
                <a:ea typeface="HY울릉도M"/>
                <a:cs typeface="HY울릉도M"/>
              </a:rPr>
              <a:t>- </a:t>
            </a:r>
            <a:r>
              <a:rPr kumimoji="0" lang="ja-JP" altLang="en-US" sz="1400">
                <a:solidFill>
                  <a:srgbClr val="000000"/>
                </a:solidFill>
                <a:latin typeface="HY울릉도M"/>
                <a:ea typeface="HY울릉도M"/>
                <a:cs typeface="HY울릉도M"/>
              </a:rPr>
              <a:t>不眠症治療及び老化防止</a:t>
            </a:r>
            <a:r>
              <a:rPr kumimoji="0" lang="ko-KR" altLang="en-US" sz="1400">
                <a:solidFill>
                  <a:srgbClr val="000000"/>
                </a:solidFill>
                <a:latin typeface="HY울릉도M"/>
                <a:ea typeface="HY울릉도M"/>
                <a:cs typeface="HY울릉도M"/>
              </a:rPr>
              <a:t> </a:t>
            </a:r>
          </a:p>
          <a:p>
            <a:pPr latinLnBrk="1">
              <a:lnSpc>
                <a:spcPct val="110000"/>
              </a:lnSpc>
              <a:buFontTx/>
              <a:buChar char="-"/>
            </a:pPr>
            <a:r>
              <a:rPr kumimoji="0" lang="ko-KR" altLang="en-US" sz="1400">
                <a:solidFill>
                  <a:srgbClr val="000000"/>
                </a:solidFill>
                <a:latin typeface="HY울릉도M"/>
                <a:ea typeface="HY울릉도M"/>
                <a:cs typeface="HY울릉도M"/>
              </a:rPr>
              <a:t> </a:t>
            </a:r>
            <a:r>
              <a:rPr kumimoji="0" lang="ja-JP" altLang="en-US" sz="1400">
                <a:solidFill>
                  <a:srgbClr val="000000"/>
                </a:solidFill>
                <a:latin typeface="HY울릉도M"/>
                <a:ea typeface="HY울릉도M"/>
                <a:cs typeface="HY울릉도M"/>
              </a:rPr>
              <a:t>ストレス、二日酔い、無気力症解消に優れる</a:t>
            </a:r>
            <a:endParaRPr kumimoji="0" lang="en-US" altLang="ko-KR" sz="1400">
              <a:solidFill>
                <a:srgbClr val="000000"/>
              </a:solidFill>
              <a:latin typeface="HY울릉도M"/>
              <a:ea typeface="HY울릉도M"/>
              <a:cs typeface="HY울릉도M"/>
            </a:endParaRPr>
          </a:p>
          <a:p>
            <a:pPr latinLnBrk="1">
              <a:lnSpc>
                <a:spcPct val="110000"/>
              </a:lnSpc>
              <a:buFontTx/>
              <a:buChar char="-"/>
            </a:pPr>
            <a:r>
              <a:rPr kumimoji="0" lang="ko-KR" altLang="en-US" sz="1400">
                <a:solidFill>
                  <a:srgbClr val="000000"/>
                </a:solidFill>
                <a:latin typeface="HY울릉도M"/>
                <a:ea typeface="HY울릉도M"/>
                <a:cs typeface="HY울릉도M"/>
              </a:rPr>
              <a:t> </a:t>
            </a:r>
            <a:r>
              <a:rPr kumimoji="0" lang="ja-JP" altLang="en-US" sz="1400">
                <a:solidFill>
                  <a:srgbClr val="000000"/>
                </a:solidFill>
                <a:latin typeface="HY울릉도M"/>
                <a:ea typeface="HY울릉도M"/>
                <a:cs typeface="HY울릉도M"/>
              </a:rPr>
              <a:t>水銀、鉛などの空気中の重金属成分を分離抽出して室内空気浄化機能</a:t>
            </a:r>
            <a:endParaRPr kumimoji="0" lang="en-US" altLang="ko-KR" sz="1400">
              <a:solidFill>
                <a:srgbClr val="000000"/>
              </a:solidFill>
              <a:latin typeface="HY울릉도M"/>
              <a:ea typeface="HY울릉도M"/>
              <a:cs typeface="HY울릉도M"/>
            </a:endParaRPr>
          </a:p>
        </p:txBody>
      </p:sp>
      <p:sp>
        <p:nvSpPr>
          <p:cNvPr id="24593" name="TextBox 58"/>
          <p:cNvSpPr txBox="1">
            <a:spLocks noChangeArrowheads="1"/>
          </p:cNvSpPr>
          <p:nvPr/>
        </p:nvSpPr>
        <p:spPr bwMode="auto">
          <a:xfrm>
            <a:off x="4429125" y="6273800"/>
            <a:ext cx="2335213" cy="366713"/>
          </a:xfrm>
          <a:prstGeom prst="rect">
            <a:avLst/>
          </a:prstGeom>
          <a:noFill/>
          <a:ln w="9525">
            <a:noFill/>
            <a:miter lim="800000"/>
            <a:headEnd/>
            <a:tailEnd/>
          </a:ln>
        </p:spPr>
        <p:txBody>
          <a:bodyPr wrap="none">
            <a:spAutoFit/>
          </a:bodyPr>
          <a:lstStyle/>
          <a:p>
            <a:pPr latinLnBrk="1"/>
            <a:r>
              <a:rPr kumimoji="0" lang="ja-JP" altLang="en-US">
                <a:solidFill>
                  <a:srgbClr val="80563C"/>
                </a:solidFill>
                <a:latin typeface="Cambria" pitchFamily="18" charset="0"/>
              </a:rPr>
              <a:t>韓国の伝統を世界へ</a:t>
            </a:r>
            <a:r>
              <a:rPr kumimoji="0" lang="ko-KR" altLang="en-US">
                <a:solidFill>
                  <a:srgbClr val="80563C"/>
                </a:solidFill>
                <a:latin typeface="Cambria" pitchFamily="18" charset="0"/>
                <a:ea typeface="HY견명조" pitchFamily="18" charset="-127"/>
              </a:rPr>
              <a:t> </a:t>
            </a:r>
            <a:r>
              <a:rPr kumimoji="0" lang="en-US" altLang="ko-KR">
                <a:solidFill>
                  <a:srgbClr val="80563C"/>
                </a:solidFill>
                <a:latin typeface="Cambria" pitchFamily="18" charset="0"/>
                <a:ea typeface="HY견명조" pitchFamily="18" charset="-127"/>
              </a:rPr>
              <a:t>-</a:t>
            </a:r>
            <a:endParaRPr kumimoji="0" lang="ko-KR" altLang="en-US">
              <a:solidFill>
                <a:srgbClr val="80563C"/>
              </a:solidFill>
              <a:latin typeface="Cambria" pitchFamily="18" charset="0"/>
              <a:ea typeface="HY견명조" pitchFamily="18" charset="-127"/>
            </a:endParaRPr>
          </a:p>
        </p:txBody>
      </p:sp>
      <p:pic>
        <p:nvPicPr>
          <p:cNvPr id="24594" name="그림 59" descr="가로로고.jpg"/>
          <p:cNvPicPr>
            <a:picLocks noChangeAspect="1"/>
          </p:cNvPicPr>
          <p:nvPr/>
        </p:nvPicPr>
        <p:blipFill>
          <a:blip r:embed="rId3" cstate="print"/>
          <a:srcRect/>
          <a:stretch>
            <a:fillRect/>
          </a:stretch>
        </p:blipFill>
        <p:spPr bwMode="auto">
          <a:xfrm>
            <a:off x="6858000" y="6172200"/>
            <a:ext cx="2089150" cy="614363"/>
          </a:xfrm>
          <a:prstGeom prst="rect">
            <a:avLst/>
          </a:prstGeom>
          <a:noFill/>
          <a:ln w="9525">
            <a:noFill/>
            <a:miter lim="800000"/>
            <a:headEnd/>
            <a:tailEnd/>
          </a:ln>
        </p:spPr>
      </p:pic>
      <p:pic>
        <p:nvPicPr>
          <p:cNvPr id="20" name="그림 19" descr="좌훈+탕기.jpg"/>
          <p:cNvPicPr>
            <a:picLocks noChangeAspect="1"/>
          </p:cNvPicPr>
          <p:nvPr/>
        </p:nvPicPr>
        <p:blipFill>
          <a:blip r:embed="rId4" cstate="print">
            <a:lum bright="10000"/>
          </a:blip>
          <a:stretch>
            <a:fillRect/>
          </a:stretch>
        </p:blipFill>
        <p:spPr>
          <a:xfrm>
            <a:off x="3643306" y="214290"/>
            <a:ext cx="1714512" cy="19624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8" name="Picture 3" descr="H:\황진인터네셔널\황진로고_한자.jpg"/>
          <p:cNvPicPr>
            <a:picLocks noChangeAspect="1" noChangeArrowheads="1"/>
          </p:cNvPicPr>
          <p:nvPr/>
        </p:nvPicPr>
        <p:blipFill>
          <a:blip r:embed="rId5" cstate="print">
            <a:lum bright="40000" contrast="-40000"/>
          </a:blip>
          <a:srcRect/>
          <a:stretch>
            <a:fillRect/>
          </a:stretch>
        </p:blipFill>
        <p:spPr bwMode="auto">
          <a:xfrm>
            <a:off x="7623783" y="202157"/>
            <a:ext cx="1071562" cy="644525"/>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Box 1"/>
          <p:cNvSpPr txBox="1">
            <a:spLocks noChangeArrowheads="1"/>
          </p:cNvSpPr>
          <p:nvPr/>
        </p:nvSpPr>
        <p:spPr bwMode="auto">
          <a:xfrm>
            <a:off x="285750" y="285750"/>
            <a:ext cx="5143500" cy="579438"/>
          </a:xfrm>
          <a:prstGeom prst="rect">
            <a:avLst/>
          </a:prstGeom>
          <a:noFill/>
          <a:ln w="9525">
            <a:noFill/>
            <a:miter lim="800000"/>
            <a:headEnd/>
            <a:tailEnd/>
          </a:ln>
        </p:spPr>
        <p:txBody>
          <a:bodyPr>
            <a:spAutoFit/>
          </a:bodyPr>
          <a:lstStyle/>
          <a:p>
            <a:pPr latinLnBrk="1"/>
            <a:r>
              <a:rPr kumimoji="0" lang="ja-JP" altLang="en-US" sz="3200">
                <a:solidFill>
                  <a:srgbClr val="80563C"/>
                </a:solidFill>
                <a:latin typeface="HY태백B"/>
                <a:ea typeface="HY태백B"/>
                <a:cs typeface="HY태백B"/>
              </a:rPr>
              <a:t>使用方法</a:t>
            </a:r>
            <a:endParaRPr kumimoji="0" lang="ko-KR" altLang="en-US" sz="3200">
              <a:solidFill>
                <a:srgbClr val="80563C"/>
              </a:solidFill>
              <a:latin typeface="HY태백B"/>
              <a:ea typeface="HY태백B"/>
              <a:cs typeface="HY태백B"/>
            </a:endParaRPr>
          </a:p>
        </p:txBody>
      </p:sp>
      <p:sp>
        <p:nvSpPr>
          <p:cNvPr id="14" name="굽은 화살표 13"/>
          <p:cNvSpPr/>
          <p:nvPr/>
        </p:nvSpPr>
        <p:spPr>
          <a:xfrm flipV="1">
            <a:off x="2071688" y="2857500"/>
            <a:ext cx="857250" cy="85725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latinLnBrk="1">
              <a:spcBef>
                <a:spcPts val="0"/>
              </a:spcBef>
              <a:spcAft>
                <a:spcPts val="0"/>
              </a:spcAft>
              <a:defRPr/>
            </a:pPr>
            <a:endParaRPr kumimoji="0" lang="ko-KR" altLang="en-US">
              <a:solidFill>
                <a:schemeClr val="tx1"/>
              </a:solidFill>
            </a:endParaRPr>
          </a:p>
        </p:txBody>
      </p:sp>
      <p:sp>
        <p:nvSpPr>
          <p:cNvPr id="15" name="굽은 화살표 14"/>
          <p:cNvSpPr/>
          <p:nvPr/>
        </p:nvSpPr>
        <p:spPr>
          <a:xfrm flipV="1">
            <a:off x="5072063" y="4572000"/>
            <a:ext cx="857250" cy="85725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latinLnBrk="1">
              <a:spcBef>
                <a:spcPts val="0"/>
              </a:spcBef>
              <a:spcAft>
                <a:spcPts val="0"/>
              </a:spcAft>
              <a:defRPr/>
            </a:pPr>
            <a:endParaRPr kumimoji="0" lang="ko-KR" altLang="en-US">
              <a:solidFill>
                <a:schemeClr val="tx1"/>
              </a:solidFill>
            </a:endParaRPr>
          </a:p>
        </p:txBody>
      </p:sp>
      <p:sp>
        <p:nvSpPr>
          <p:cNvPr id="25607" name="TextBox 15"/>
          <p:cNvSpPr txBox="1">
            <a:spLocks noChangeArrowheads="1"/>
          </p:cNvSpPr>
          <p:nvPr/>
        </p:nvSpPr>
        <p:spPr bwMode="auto">
          <a:xfrm>
            <a:off x="3214688" y="1263650"/>
            <a:ext cx="5500687" cy="1169551"/>
          </a:xfrm>
          <a:prstGeom prst="rect">
            <a:avLst/>
          </a:prstGeom>
          <a:noFill/>
          <a:ln w="9525">
            <a:noFill/>
            <a:miter lim="800000"/>
            <a:headEnd/>
            <a:tailEnd/>
          </a:ln>
        </p:spPr>
        <p:txBody>
          <a:bodyPr>
            <a:spAutoFit/>
          </a:bodyPr>
          <a:lstStyle/>
          <a:p>
            <a:pPr latinLnBrk="1"/>
            <a:r>
              <a:rPr kumimoji="0" lang="ja-JP" altLang="en-US" sz="1400" dirty="0">
                <a:latin typeface="Cambria" pitchFamily="18" charset="0"/>
              </a:rPr>
              <a:t>１．壷に半分程度温かいお湯（７０℃以上）を入れて薬剤</a:t>
            </a:r>
            <a:r>
              <a:rPr kumimoji="0" lang="ja-JP" altLang="en-US" sz="1400" dirty="0" smtClean="0">
                <a:latin typeface="Cambria" pitchFamily="18" charset="0"/>
              </a:rPr>
              <a:t>を</a:t>
            </a:r>
            <a:r>
              <a:rPr kumimoji="0" lang="en-US" altLang="ja-JP" sz="1400" dirty="0" smtClean="0">
                <a:latin typeface="Cambria" pitchFamily="18" charset="0"/>
              </a:rPr>
              <a:t>12</a:t>
            </a:r>
            <a:r>
              <a:rPr kumimoji="0" lang="ja-JP" altLang="en-US" sz="1400" dirty="0" smtClean="0">
                <a:latin typeface="Cambria" pitchFamily="18" charset="0"/>
              </a:rPr>
              <a:t>ｇ</a:t>
            </a:r>
            <a:r>
              <a:rPr kumimoji="0" lang="ja-JP" altLang="en-US" sz="1400" dirty="0">
                <a:latin typeface="Cambria" pitchFamily="18" charset="0"/>
              </a:rPr>
              <a:t>ぐらい入れます。</a:t>
            </a:r>
            <a:endParaRPr kumimoji="0" lang="en-US" altLang="ko-KR" sz="1400" dirty="0">
              <a:latin typeface="Cambria" pitchFamily="18" charset="0"/>
              <a:ea typeface="HY견명조" pitchFamily="18" charset="-127"/>
            </a:endParaRPr>
          </a:p>
          <a:p>
            <a:pPr latinLnBrk="1"/>
            <a:endParaRPr kumimoji="0" lang="en-US" altLang="ko-KR" sz="1400" dirty="0">
              <a:latin typeface="Cambria" pitchFamily="18" charset="0"/>
              <a:ea typeface="HY견명조" pitchFamily="18" charset="-127"/>
            </a:endParaRPr>
          </a:p>
          <a:p>
            <a:pPr latinLnBrk="1"/>
            <a:r>
              <a:rPr kumimoji="0" lang="ja-JP" altLang="en-US" sz="1400" dirty="0">
                <a:latin typeface="Cambria" pitchFamily="18" charset="0"/>
              </a:rPr>
              <a:t>２．壷を電熱器上に置いて表示線</a:t>
            </a:r>
            <a:r>
              <a:rPr kumimoji="0" lang="ja-JP" altLang="en-US" sz="1400" dirty="0" smtClean="0">
                <a:latin typeface="Cambria" pitchFamily="18" charset="0"/>
              </a:rPr>
              <a:t>を</a:t>
            </a:r>
            <a:r>
              <a:rPr kumimoji="0" lang="en-US" altLang="ja-JP" sz="1400" dirty="0" smtClean="0">
                <a:latin typeface="Cambria" pitchFamily="18" charset="0"/>
              </a:rPr>
              <a:t> 12</a:t>
            </a:r>
            <a:r>
              <a:rPr kumimoji="0" lang="ja-JP" altLang="en-US" sz="1400" dirty="0" smtClean="0">
                <a:latin typeface="Cambria" pitchFamily="18" charset="0"/>
              </a:rPr>
              <a:t>時</a:t>
            </a:r>
            <a:r>
              <a:rPr kumimoji="0" lang="ja-JP" altLang="en-US" sz="1400" dirty="0">
                <a:latin typeface="Cambria" pitchFamily="18" charset="0"/>
              </a:rPr>
              <a:t>方向に合わせます。</a:t>
            </a:r>
            <a:endParaRPr kumimoji="0" lang="ko-KR" altLang="en-US" sz="1400" dirty="0">
              <a:latin typeface="Cambria" pitchFamily="18" charset="0"/>
              <a:ea typeface="HY견명조" pitchFamily="18" charset="-127"/>
            </a:endParaRPr>
          </a:p>
          <a:p>
            <a:pPr latinLnBrk="1"/>
            <a:endParaRPr kumimoji="0" lang="ko-KR" altLang="en-US" sz="1400" dirty="0">
              <a:latin typeface="Cambria" pitchFamily="18" charset="0"/>
              <a:ea typeface="HY견명조" pitchFamily="18" charset="-127"/>
            </a:endParaRPr>
          </a:p>
        </p:txBody>
      </p:sp>
      <p:sp>
        <p:nvSpPr>
          <p:cNvPr id="25608" name="TextBox 16"/>
          <p:cNvSpPr txBox="1">
            <a:spLocks noChangeArrowheads="1"/>
          </p:cNvSpPr>
          <p:nvPr/>
        </p:nvSpPr>
        <p:spPr bwMode="auto">
          <a:xfrm>
            <a:off x="5715000" y="2974975"/>
            <a:ext cx="2874963" cy="942975"/>
          </a:xfrm>
          <a:prstGeom prst="rect">
            <a:avLst/>
          </a:prstGeom>
          <a:noFill/>
          <a:ln w="9525">
            <a:noFill/>
            <a:miter lim="800000"/>
            <a:headEnd/>
            <a:tailEnd/>
          </a:ln>
        </p:spPr>
        <p:txBody>
          <a:bodyPr wrap="none">
            <a:spAutoFit/>
          </a:bodyPr>
          <a:lstStyle/>
          <a:p>
            <a:pPr marL="342900" indent="-342900" algn="just" latinLnBrk="1"/>
            <a:r>
              <a:rPr kumimoji="0" lang="ja-JP" altLang="en-US" sz="1400">
                <a:latin typeface="Cambria" pitchFamily="18" charset="0"/>
              </a:rPr>
              <a:t>３．約５～８分後お湯が沸き始めると</a:t>
            </a:r>
            <a:endParaRPr kumimoji="0" lang="en-US" altLang="ko-KR" sz="1400">
              <a:latin typeface="Cambria" pitchFamily="18" charset="0"/>
              <a:ea typeface="HY견명조" pitchFamily="18" charset="-127"/>
            </a:endParaRPr>
          </a:p>
          <a:p>
            <a:pPr marL="342900" indent="-342900" algn="just" latinLnBrk="1"/>
            <a:r>
              <a:rPr kumimoji="0" lang="ko-KR" altLang="en-US" sz="1400">
                <a:latin typeface="Cambria" pitchFamily="18" charset="0"/>
                <a:ea typeface="HY견명조" pitchFamily="18" charset="-127"/>
              </a:rPr>
              <a:t>    </a:t>
            </a:r>
            <a:r>
              <a:rPr kumimoji="0" lang="ja-JP" altLang="en-US" sz="1400">
                <a:latin typeface="Cambria" pitchFamily="18" charset="0"/>
              </a:rPr>
              <a:t>温度を合わせます。</a:t>
            </a:r>
            <a:endParaRPr kumimoji="0" lang="en-US" altLang="ko-KR" sz="1400">
              <a:latin typeface="Cambria" pitchFamily="18" charset="0"/>
              <a:ea typeface="HY견명조" pitchFamily="18" charset="-127"/>
            </a:endParaRPr>
          </a:p>
          <a:p>
            <a:pPr marL="342900" indent="-342900" algn="just" latinLnBrk="1"/>
            <a:r>
              <a:rPr kumimoji="0" lang="en-US" altLang="ko-KR" sz="1400">
                <a:latin typeface="Cambria" pitchFamily="18" charset="0"/>
                <a:ea typeface="HY견명조" pitchFamily="18" charset="-127"/>
              </a:rPr>
              <a:t> (</a:t>
            </a:r>
            <a:r>
              <a:rPr kumimoji="0" lang="ja-JP" altLang="en-US" sz="1400">
                <a:latin typeface="Cambria" pitchFamily="18" charset="0"/>
              </a:rPr>
              <a:t>熱い温度が好きなら高温で</a:t>
            </a:r>
            <a:endParaRPr kumimoji="0" lang="en-US" altLang="ko-KR" sz="1400">
              <a:latin typeface="Cambria" pitchFamily="18" charset="0"/>
              <a:ea typeface="HY견명조" pitchFamily="18" charset="-127"/>
            </a:endParaRPr>
          </a:p>
          <a:p>
            <a:pPr marL="342900" indent="-342900" algn="just" latinLnBrk="1"/>
            <a:r>
              <a:rPr kumimoji="0" lang="ko-KR" altLang="en-US" sz="1400">
                <a:latin typeface="Cambria" pitchFamily="18" charset="0"/>
                <a:ea typeface="HY견명조" pitchFamily="18" charset="-127"/>
              </a:rPr>
              <a:t>  </a:t>
            </a:r>
            <a:r>
              <a:rPr kumimoji="0" lang="ja-JP" altLang="en-US" sz="1400">
                <a:latin typeface="Cambria" pitchFamily="18" charset="0"/>
              </a:rPr>
              <a:t>ほのかな温度が好きなら中温で</a:t>
            </a:r>
            <a:r>
              <a:rPr kumimoji="0" lang="en-US" altLang="ko-KR" sz="1400">
                <a:latin typeface="Cambria" pitchFamily="18" charset="0"/>
                <a:ea typeface="HY견명조" pitchFamily="18" charset="-127"/>
              </a:rPr>
              <a:t>)</a:t>
            </a:r>
            <a:endParaRPr kumimoji="0" lang="ko-KR" altLang="en-US" sz="1400">
              <a:latin typeface="Cambria" pitchFamily="18" charset="0"/>
              <a:ea typeface="HY견명조" pitchFamily="18" charset="-127"/>
            </a:endParaRPr>
          </a:p>
        </p:txBody>
      </p:sp>
      <p:sp>
        <p:nvSpPr>
          <p:cNvPr id="25609" name="TextBox 17"/>
          <p:cNvSpPr txBox="1">
            <a:spLocks noChangeArrowheads="1"/>
          </p:cNvSpPr>
          <p:nvPr/>
        </p:nvSpPr>
        <p:spPr bwMode="auto">
          <a:xfrm>
            <a:off x="1692275" y="5084763"/>
            <a:ext cx="3635375" cy="1155700"/>
          </a:xfrm>
          <a:prstGeom prst="rect">
            <a:avLst/>
          </a:prstGeom>
          <a:noFill/>
          <a:ln w="9525">
            <a:noFill/>
            <a:miter lim="800000"/>
            <a:headEnd/>
            <a:tailEnd/>
          </a:ln>
        </p:spPr>
        <p:txBody>
          <a:bodyPr wrap="none">
            <a:spAutoFit/>
          </a:bodyPr>
          <a:lstStyle/>
          <a:p>
            <a:pPr marL="342900" indent="-342900" algn="just" latinLnBrk="1"/>
            <a:r>
              <a:rPr kumimoji="0" lang="ja-JP" altLang="en-US" sz="1400">
                <a:latin typeface="Cambria" pitchFamily="18" charset="0"/>
              </a:rPr>
              <a:t>４．ガウンを着て座浴器に座る。</a:t>
            </a:r>
            <a:r>
              <a:rPr kumimoji="0" lang="en-US" altLang="ko-KR" sz="1400">
                <a:latin typeface="Cambria" pitchFamily="18" charset="0"/>
                <a:ea typeface="HY견명조" pitchFamily="18" charset="-127"/>
              </a:rPr>
              <a:t> </a:t>
            </a:r>
          </a:p>
          <a:p>
            <a:pPr marL="342900" indent="-342900" algn="just" latinLnBrk="1"/>
            <a:r>
              <a:rPr kumimoji="0" lang="en-US" altLang="ko-KR" sz="1400">
                <a:latin typeface="Cambria" pitchFamily="18" charset="0"/>
                <a:ea typeface="HY견명조" pitchFamily="18" charset="-127"/>
              </a:rPr>
              <a:t>     </a:t>
            </a:r>
            <a:r>
              <a:rPr kumimoji="0" lang="ja-JP" altLang="en-US" sz="1400">
                <a:latin typeface="Cambria" pitchFamily="18" charset="0"/>
              </a:rPr>
              <a:t>座浴時間は３０～４０分ぐらいが適当です。</a:t>
            </a:r>
            <a:endParaRPr kumimoji="0" lang="en-US" altLang="ko-KR" sz="1400">
              <a:latin typeface="Cambria" pitchFamily="18" charset="0"/>
            </a:endParaRPr>
          </a:p>
          <a:p>
            <a:pPr marL="342900" indent="-342900" algn="just" latinLnBrk="1"/>
            <a:endParaRPr kumimoji="0" lang="en-US" altLang="ko-KR" sz="1400">
              <a:latin typeface="Cambria" pitchFamily="18" charset="0"/>
              <a:ea typeface="HY견명조" pitchFamily="18" charset="-127"/>
            </a:endParaRPr>
          </a:p>
          <a:p>
            <a:pPr marL="342900" indent="-342900" algn="just" latinLnBrk="1"/>
            <a:r>
              <a:rPr kumimoji="0" lang="ja-JP" altLang="en-US" sz="1400">
                <a:latin typeface="Cambria" pitchFamily="18" charset="0"/>
              </a:rPr>
              <a:t>５．座浴完了後スチームタオルで全身を拭いて</a:t>
            </a:r>
          </a:p>
          <a:p>
            <a:pPr marL="342900" indent="-342900" algn="just" latinLnBrk="1"/>
            <a:r>
              <a:rPr kumimoji="0" lang="ja-JP" altLang="en-US" sz="1400">
                <a:latin typeface="Cambria" pitchFamily="18" charset="0"/>
              </a:rPr>
              <a:t>薬剤が体に吸い込まれるようにします。</a:t>
            </a:r>
            <a:endParaRPr kumimoji="0" lang="ko-KR" altLang="en-US" sz="1400">
              <a:latin typeface="Cambria" pitchFamily="18" charset="0"/>
              <a:ea typeface="HY견명조" pitchFamily="18" charset="-127"/>
            </a:endParaRPr>
          </a:p>
        </p:txBody>
      </p:sp>
      <p:pic>
        <p:nvPicPr>
          <p:cNvPr id="16" name="그림 15" descr="약재넣기3.jpg"/>
          <p:cNvPicPr>
            <a:picLocks noChangeAspect="1"/>
          </p:cNvPicPr>
          <p:nvPr/>
        </p:nvPicPr>
        <p:blipFill>
          <a:blip r:embed="rId2" cstate="print"/>
          <a:stretch>
            <a:fillRect/>
          </a:stretch>
        </p:blipFill>
        <p:spPr>
          <a:xfrm>
            <a:off x="571472" y="1106800"/>
            <a:ext cx="2116181" cy="153638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1" name="그림 10" descr="액자사진2-.jpg"/>
          <p:cNvPicPr>
            <a:picLocks noChangeAspect="1"/>
          </p:cNvPicPr>
          <p:nvPr/>
        </p:nvPicPr>
        <p:blipFill>
          <a:blip r:embed="rId3" cstate="print">
            <a:lum bright="20000"/>
          </a:blip>
          <a:stretch>
            <a:fillRect/>
          </a:stretch>
        </p:blipFill>
        <p:spPr>
          <a:xfrm>
            <a:off x="6429388" y="4071943"/>
            <a:ext cx="1556219" cy="26432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2"/>
          <p:cNvPicPr>
            <a:picLocks noChangeAspect="1" noChangeArrowheads="1"/>
          </p:cNvPicPr>
          <p:nvPr/>
        </p:nvPicPr>
        <p:blipFill>
          <a:blip r:embed="rId4" cstate="print"/>
          <a:srcRect/>
          <a:stretch>
            <a:fillRect/>
          </a:stretch>
        </p:blipFill>
        <p:spPr bwMode="auto">
          <a:xfrm>
            <a:off x="3131840" y="2996952"/>
            <a:ext cx="1831103" cy="2003025"/>
          </a:xfrm>
          <a:prstGeom prst="rect">
            <a:avLst/>
          </a:prstGeom>
          <a:noFill/>
          <a:ln w="9525" cmpd="thickThin">
            <a:solidFill>
              <a:schemeClr val="tx1"/>
            </a:solidFill>
            <a:miter lim="800000"/>
            <a:headEnd/>
            <a:tailEnd/>
          </a:ln>
          <a:effectLst>
            <a:outerShdw blurRad="50800" dist="38100" dir="2700000" algn="tl" rotWithShape="0">
              <a:prstClr val="black">
                <a:alpha val="40000"/>
              </a:prstClr>
            </a:outerShdw>
          </a:effectLst>
        </p:spPr>
      </p:pic>
      <p:pic>
        <p:nvPicPr>
          <p:cNvPr id="12" name="Picture 2"/>
          <p:cNvPicPr>
            <a:picLocks noChangeAspect="1" noChangeArrowheads="1"/>
          </p:cNvPicPr>
          <p:nvPr/>
        </p:nvPicPr>
        <p:blipFill>
          <a:blip r:embed="rId5" cstate="print"/>
          <a:srcRect/>
          <a:stretch>
            <a:fillRect/>
          </a:stretch>
        </p:blipFill>
        <p:spPr bwMode="auto">
          <a:xfrm>
            <a:off x="4211960" y="2420888"/>
            <a:ext cx="1359247" cy="1399712"/>
          </a:xfrm>
          <a:prstGeom prst="rect">
            <a:avLst/>
          </a:prstGeom>
          <a:noFill/>
          <a:ln w="9525">
            <a:noFill/>
            <a:miter lim="800000"/>
            <a:headEnd/>
            <a:tailEnd/>
          </a:ln>
          <a:effectLst>
            <a:outerShdw blurRad="152400" dist="317500" dir="5400000" sx="90000" sy="-19000" rotWithShape="0">
              <a:prstClr val="black">
                <a:alpha val="15000"/>
              </a:prstClr>
            </a:outerShdw>
          </a:effectLst>
          <a:scene3d>
            <a:camera prst="orthographicFront"/>
            <a:lightRig rig="threePt" dir="t"/>
          </a:scene3d>
          <a:sp3d>
            <a:bevelT prst="relaxedInset"/>
          </a:sp3d>
        </p:spPr>
      </p:pic>
      <p:pic>
        <p:nvPicPr>
          <p:cNvPr id="17" name="Picture 3" descr="H:\황진인터네셔널\황진로고_한자.jpg"/>
          <p:cNvPicPr>
            <a:picLocks noChangeAspect="1" noChangeArrowheads="1"/>
          </p:cNvPicPr>
          <p:nvPr/>
        </p:nvPicPr>
        <p:blipFill>
          <a:blip r:embed="rId6" cstate="print">
            <a:lum bright="40000" contrast="-40000"/>
          </a:blip>
          <a:srcRect/>
          <a:stretch>
            <a:fillRect/>
          </a:stretch>
        </p:blipFill>
        <p:spPr bwMode="auto">
          <a:xfrm>
            <a:off x="7623783" y="202157"/>
            <a:ext cx="1071562" cy="644525"/>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descr="탕기사진 3월9일.jpg"/>
          <p:cNvPicPr>
            <a:picLocks noChangeAspect="1"/>
          </p:cNvPicPr>
          <p:nvPr/>
        </p:nvPicPr>
        <p:blipFill>
          <a:blip r:embed="rId3" cstate="print"/>
          <a:stretch>
            <a:fillRect/>
          </a:stretch>
        </p:blipFill>
        <p:spPr>
          <a:xfrm>
            <a:off x="0" y="196799"/>
            <a:ext cx="9144000" cy="6464401"/>
          </a:xfrm>
          <a:prstGeom prst="rect">
            <a:avLst/>
          </a:prstGeom>
        </p:spPr>
      </p:pic>
      <p:pic>
        <p:nvPicPr>
          <p:cNvPr id="3" name="Picture 3" descr="H:\황진인터네셔널\황진로고_한자.jpg"/>
          <p:cNvPicPr>
            <a:picLocks noChangeAspect="1" noChangeArrowheads="1"/>
          </p:cNvPicPr>
          <p:nvPr/>
        </p:nvPicPr>
        <p:blipFill>
          <a:blip r:embed="rId4" cstate="print">
            <a:lum bright="40000" contrast="-40000"/>
          </a:blip>
          <a:srcRect/>
          <a:stretch>
            <a:fillRect/>
          </a:stretch>
        </p:blipFill>
        <p:spPr bwMode="auto">
          <a:xfrm>
            <a:off x="7623783" y="202157"/>
            <a:ext cx="1071562" cy="644525"/>
          </a:xfrm>
          <a:prstGeom prst="rect">
            <a:avLst/>
          </a:prstGeom>
          <a:noFill/>
          <a:ln w="9525">
            <a:noFill/>
            <a:miter lim="800000"/>
            <a:headEnd/>
            <a:tailEnd/>
          </a:ln>
        </p:spPr>
      </p:pic>
      <p:sp>
        <p:nvSpPr>
          <p:cNvPr id="4" name="TextBox 3"/>
          <p:cNvSpPr txBox="1"/>
          <p:nvPr/>
        </p:nvSpPr>
        <p:spPr>
          <a:xfrm>
            <a:off x="107504" y="1124744"/>
            <a:ext cx="792088" cy="369332"/>
          </a:xfrm>
          <a:prstGeom prst="rect">
            <a:avLst/>
          </a:prstGeom>
          <a:solidFill>
            <a:schemeClr val="bg1"/>
          </a:solidFill>
        </p:spPr>
        <p:txBody>
          <a:bodyPr wrap="square" rtlCol="0">
            <a:spAutoFit/>
          </a:bodyPr>
          <a:lstStyle/>
          <a:p>
            <a:r>
              <a:rPr lang="en-US" altLang="ja-JP" dirty="0" smtClean="0"/>
              <a:t>1</a:t>
            </a:r>
            <a:r>
              <a:rPr lang="ja-JP" altLang="en-US" dirty="0" smtClean="0"/>
              <a:t>回目</a:t>
            </a:r>
            <a:endParaRPr lang="ko-KR" altLang="en-US" dirty="0"/>
          </a:p>
        </p:txBody>
      </p:sp>
      <p:sp>
        <p:nvSpPr>
          <p:cNvPr id="5" name="TextBox 4"/>
          <p:cNvSpPr txBox="1"/>
          <p:nvPr/>
        </p:nvSpPr>
        <p:spPr>
          <a:xfrm>
            <a:off x="4427984" y="1196752"/>
            <a:ext cx="792088" cy="369332"/>
          </a:xfrm>
          <a:prstGeom prst="rect">
            <a:avLst/>
          </a:prstGeom>
          <a:solidFill>
            <a:schemeClr val="bg1"/>
          </a:solidFill>
        </p:spPr>
        <p:txBody>
          <a:bodyPr wrap="square" rtlCol="0">
            <a:spAutoFit/>
          </a:bodyPr>
          <a:lstStyle/>
          <a:p>
            <a:r>
              <a:rPr lang="en-US" altLang="ja-JP" dirty="0"/>
              <a:t>5</a:t>
            </a:r>
            <a:r>
              <a:rPr lang="ja-JP" altLang="en-US" dirty="0" smtClean="0"/>
              <a:t>回目</a:t>
            </a:r>
            <a:endParaRPr lang="ko-KR" altLang="en-US" dirty="0"/>
          </a:p>
        </p:txBody>
      </p:sp>
      <p:sp>
        <p:nvSpPr>
          <p:cNvPr id="6" name="TextBox 5"/>
          <p:cNvSpPr txBox="1"/>
          <p:nvPr/>
        </p:nvSpPr>
        <p:spPr>
          <a:xfrm>
            <a:off x="77840" y="4077072"/>
            <a:ext cx="792088" cy="369332"/>
          </a:xfrm>
          <a:prstGeom prst="rect">
            <a:avLst/>
          </a:prstGeom>
          <a:solidFill>
            <a:schemeClr val="bg1"/>
          </a:solidFill>
        </p:spPr>
        <p:txBody>
          <a:bodyPr wrap="square" rtlCol="0">
            <a:spAutoFit/>
          </a:bodyPr>
          <a:lstStyle/>
          <a:p>
            <a:r>
              <a:rPr lang="en-US" altLang="ja-JP" dirty="0"/>
              <a:t>3</a:t>
            </a:r>
            <a:r>
              <a:rPr lang="ja-JP" altLang="en-US" dirty="0" smtClean="0"/>
              <a:t>回目</a:t>
            </a:r>
            <a:endParaRPr lang="ko-KR" altLang="en-US" dirty="0"/>
          </a:p>
        </p:txBody>
      </p:sp>
      <p:sp>
        <p:nvSpPr>
          <p:cNvPr id="7" name="TextBox 6"/>
          <p:cNvSpPr txBox="1"/>
          <p:nvPr/>
        </p:nvSpPr>
        <p:spPr>
          <a:xfrm>
            <a:off x="4283968" y="4005064"/>
            <a:ext cx="936104" cy="369332"/>
          </a:xfrm>
          <a:prstGeom prst="rect">
            <a:avLst/>
          </a:prstGeom>
          <a:solidFill>
            <a:schemeClr val="bg1"/>
          </a:solidFill>
        </p:spPr>
        <p:txBody>
          <a:bodyPr wrap="square" rtlCol="0">
            <a:spAutoFit/>
          </a:bodyPr>
          <a:lstStyle/>
          <a:p>
            <a:r>
              <a:rPr lang="en-US" altLang="ja-JP" dirty="0" smtClean="0"/>
              <a:t>10</a:t>
            </a:r>
            <a:r>
              <a:rPr lang="ja-JP" altLang="en-US" dirty="0" smtClean="0"/>
              <a:t>回目</a:t>
            </a:r>
            <a:endParaRPr lang="ko-KR" altLang="en-US" dirty="0"/>
          </a:p>
        </p:txBody>
      </p:sp>
      <p:sp>
        <p:nvSpPr>
          <p:cNvPr id="8" name="TextBox 7"/>
          <p:cNvSpPr txBox="1"/>
          <p:nvPr/>
        </p:nvSpPr>
        <p:spPr>
          <a:xfrm>
            <a:off x="3455876" y="396428"/>
            <a:ext cx="2232248" cy="584775"/>
          </a:xfrm>
          <a:prstGeom prst="rect">
            <a:avLst/>
          </a:prstGeom>
          <a:solidFill>
            <a:schemeClr val="bg1"/>
          </a:solidFill>
        </p:spPr>
        <p:txBody>
          <a:bodyPr wrap="square" rtlCol="0">
            <a:spAutoFit/>
          </a:bodyPr>
          <a:lstStyle/>
          <a:p>
            <a:pPr algn="ctr"/>
            <a:r>
              <a:rPr lang="ja-JP" altLang="en-US" sz="3200" b="1" dirty="0">
                <a:solidFill>
                  <a:srgbClr val="CC0066"/>
                </a:solidFill>
              </a:rPr>
              <a:t>臨</a:t>
            </a:r>
            <a:r>
              <a:rPr lang="ja-JP" altLang="en-US" sz="3200" b="1" dirty="0" smtClean="0">
                <a:solidFill>
                  <a:srgbClr val="CC0066"/>
                </a:solidFill>
              </a:rPr>
              <a:t>床</a:t>
            </a:r>
            <a:r>
              <a:rPr lang="ja-JP" altLang="en-US" sz="3200" b="1" dirty="0">
                <a:solidFill>
                  <a:srgbClr val="CC0066"/>
                </a:solidFill>
              </a:rPr>
              <a:t>写真</a:t>
            </a:r>
            <a:endParaRPr lang="ko-KR" altLang="en-US" sz="3200" b="1" dirty="0">
              <a:solidFill>
                <a:srgbClr val="CC0066"/>
              </a:solidFill>
            </a:endParaRPr>
          </a:p>
        </p:txBody>
      </p:sp>
    </p:spTree>
    <p:extLst>
      <p:ext uri="{BB962C8B-B14F-4D97-AF65-F5344CB8AC3E}">
        <p14:creationId xmlns:p14="http://schemas.microsoft.com/office/powerpoint/2010/main" val="39806015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txBox="1">
            <a:spLocks/>
          </p:cNvSpPr>
          <p:nvPr/>
        </p:nvSpPr>
        <p:spPr>
          <a:xfrm>
            <a:off x="252000" y="460108"/>
            <a:ext cx="8534842" cy="540000"/>
          </a:xfrm>
          <a:prstGeom prst="rect">
            <a:avLst/>
          </a:prstGeom>
          <a:solidFill>
            <a:schemeClr val="accent6">
              <a:lumMod val="20000"/>
              <a:lumOff val="80000"/>
            </a:schemeClr>
          </a:solidFill>
        </p:spPr>
        <p:txBody>
          <a:bodyPr>
            <a:normAutofit/>
          </a:bodyPr>
          <a:lstStyle/>
          <a:p>
            <a:pPr lvl="0"/>
            <a:r>
              <a:rPr kumimoji="0" lang="ko-KR" altLang="en-US" sz="2200" b="1" i="0" u="none" strike="noStrike" kern="1200" cap="none" spc="0" normalizeH="0" baseline="0" noProof="0" dirty="0" smtClean="0">
                <a:ln w="11430">
                  <a:solidFill>
                    <a:schemeClr val="tx2">
                      <a:shade val="25000"/>
                      <a:alpha val="75000"/>
                    </a:schemeClr>
                  </a:solidFill>
                </a:ln>
                <a:gradFill>
                  <a:gsLst>
                    <a:gs pos="0">
                      <a:schemeClr val="tx2"/>
                    </a:gs>
                    <a:gs pos="50000">
                      <a:schemeClr val="tx2"/>
                    </a:gs>
                    <a:gs pos="100000">
                      <a:schemeClr val="tx2">
                        <a:shade val="90000"/>
                      </a:schemeClr>
                    </a:gs>
                  </a:gsLst>
                  <a:lin ang="5400000" scaled="0"/>
                </a:gradFill>
                <a:effectLst>
                  <a:outerShdw blurRad="50800" dist="25400" dir="5460000" algn="tl" rotWithShape="0">
                    <a:srgbClr val="000000">
                      <a:alpha val="27000"/>
                    </a:srgbClr>
                  </a:outerShdw>
                </a:effectLst>
                <a:uLnTx/>
                <a:uFillTx/>
                <a:latin typeface="08서울남산체 EB" pitchFamily="18" charset="-127"/>
                <a:ea typeface="08서울남산체 EB" pitchFamily="18" charset="-127"/>
                <a:cs typeface="+mj-cs"/>
              </a:rPr>
              <a:t> </a:t>
            </a:r>
            <a:r>
              <a:rPr kumimoji="0" lang="ko-KR" altLang="en-US" sz="2200" dirty="0" smtClean="0">
                <a:solidFill>
                  <a:srgbClr val="7A523A"/>
                </a:solidFill>
                <a:latin typeface="08서울남산체 EB" pitchFamily="18" charset="-127"/>
                <a:ea typeface="08서울남산체 EB" pitchFamily="18" charset="-127"/>
              </a:rPr>
              <a:t>▣</a:t>
            </a:r>
            <a:r>
              <a:rPr lang="ja-JP" altLang="en-US" sz="2400" b="1" dirty="0">
                <a:solidFill>
                  <a:schemeClr val="accent5">
                    <a:lumMod val="50000"/>
                  </a:schemeClr>
                </a:solidFill>
                <a:latin typeface="HY태백B" pitchFamily="18" charset="-127"/>
                <a:ea typeface="HY태백B" pitchFamily="18" charset="-127"/>
              </a:rPr>
              <a:t>座</a:t>
            </a:r>
            <a:r>
              <a:rPr lang="ko-KR" altLang="en-US" sz="2400" b="1" dirty="0" smtClean="0">
                <a:solidFill>
                  <a:schemeClr val="accent5">
                    <a:lumMod val="50000"/>
                  </a:schemeClr>
                </a:solidFill>
              </a:rPr>
              <a:t>薰</a:t>
            </a:r>
            <a:r>
              <a:rPr lang="ja-JP" altLang="en-US" sz="2400" b="1" dirty="0" smtClean="0">
                <a:solidFill>
                  <a:schemeClr val="accent5">
                    <a:lumMod val="50000"/>
                  </a:schemeClr>
                </a:solidFill>
              </a:rPr>
              <a:t>後、薬剤に現れる臨床事例</a:t>
            </a:r>
            <a:endParaRPr kumimoji="0" lang="ko-KR" altLang="en-US" sz="2200" b="1" i="0" u="none" strike="noStrike" kern="1200" cap="none" spc="0" normalizeH="0" baseline="0" noProof="0" dirty="0">
              <a:ln w="11430">
                <a:solidFill>
                  <a:schemeClr val="tx2">
                    <a:shade val="25000"/>
                    <a:alpha val="75000"/>
                  </a:schemeClr>
                </a:solidFill>
              </a:ln>
              <a:solidFill>
                <a:schemeClr val="accent5"/>
              </a:solidFill>
              <a:effectLst>
                <a:outerShdw blurRad="50800" dist="25400" dir="5460000" algn="tl" rotWithShape="0">
                  <a:srgbClr val="000000">
                    <a:alpha val="27000"/>
                  </a:srgbClr>
                </a:outerShdw>
              </a:effectLst>
              <a:uLnTx/>
              <a:uFillTx/>
              <a:latin typeface="08서울남산체 EB" pitchFamily="18" charset="-127"/>
              <a:ea typeface="08서울남산체 EB" pitchFamily="18" charset="-127"/>
              <a:cs typeface="+mj-cs"/>
            </a:endParaRPr>
          </a:p>
        </p:txBody>
      </p:sp>
      <p:graphicFrame>
        <p:nvGraphicFramePr>
          <p:cNvPr id="4" name="표 3"/>
          <p:cNvGraphicFramePr>
            <a:graphicFrameLocks noGrp="1"/>
          </p:cNvGraphicFramePr>
          <p:nvPr>
            <p:extLst>
              <p:ext uri="{D42A27DB-BD31-4B8C-83A1-F6EECF244321}">
                <p14:modId xmlns:p14="http://schemas.microsoft.com/office/powerpoint/2010/main" val="1409924933"/>
              </p:ext>
            </p:extLst>
          </p:nvPr>
        </p:nvGraphicFramePr>
        <p:xfrm>
          <a:off x="107504" y="1412777"/>
          <a:ext cx="8803292" cy="4730870"/>
        </p:xfrm>
        <a:graphic>
          <a:graphicData uri="http://schemas.openxmlformats.org/drawingml/2006/table">
            <a:tbl>
              <a:tblPr/>
              <a:tblGrid>
                <a:gridCol w="1872208"/>
                <a:gridCol w="2088232"/>
                <a:gridCol w="4842852"/>
              </a:tblGrid>
              <a:tr h="946174">
                <a:tc>
                  <a:txBody>
                    <a:bodyPr/>
                    <a:lstStyle/>
                    <a:p>
                      <a:pPr algn="ctr" fontAlgn="ctr"/>
                      <a:r>
                        <a:rPr lang="ja-JP" altLang="en-US" sz="1600" b="0" i="0" u="none" strike="noStrike" dirty="0" smtClean="0">
                          <a:solidFill>
                            <a:srgbClr val="000000"/>
                          </a:solidFill>
                          <a:effectLst/>
                          <a:latin typeface="+mn-ea"/>
                          <a:ea typeface="+mn-ea"/>
                        </a:rPr>
                        <a:t>湿っぽい腐った臭い</a:t>
                      </a:r>
                      <a:endParaRPr lang="en-US" altLang="ko-KR" sz="1600" b="0" i="0" u="none" strike="noStrike" dirty="0" smtClean="0">
                        <a:solidFill>
                          <a:srgbClr val="000000"/>
                        </a:solidFill>
                        <a:effectLst/>
                        <a:latin typeface="+mn-ea"/>
                        <a:ea typeface="+mn-ea"/>
                      </a:endParaRPr>
                    </a:p>
                  </a:txBody>
                  <a:tcPr marL="6280" marR="6280" marT="628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ja-JP" altLang="en-US" sz="1400" b="0" i="0" u="none" strike="noStrike" dirty="0" smtClean="0">
                          <a:solidFill>
                            <a:srgbClr val="000000"/>
                          </a:solidFill>
                          <a:effectLst/>
                          <a:latin typeface="굴림" pitchFamily="50" charset="-127"/>
                          <a:ea typeface="굴림" pitchFamily="50" charset="-127"/>
                        </a:rPr>
                        <a:t>湿った気運</a:t>
                      </a:r>
                      <a:endParaRPr lang="ko-KR" altLang="en-US" sz="1400" b="0" i="0" u="none" strike="noStrike" dirty="0">
                        <a:solidFill>
                          <a:srgbClr val="000000"/>
                        </a:solidFill>
                        <a:effectLst/>
                        <a:latin typeface="굴림" pitchFamily="50" charset="-127"/>
                        <a:ea typeface="굴림" pitchFamily="50" charset="-127"/>
                      </a:endParaRPr>
                    </a:p>
                  </a:txBody>
                  <a:tcPr marL="6280" marR="6280" marT="62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400" b="0" i="0" u="none" strike="noStrike" dirty="0" smtClean="0">
                          <a:solidFill>
                            <a:srgbClr val="000000"/>
                          </a:solidFill>
                          <a:effectLst/>
                          <a:latin typeface="굴림" pitchFamily="50" charset="-127"/>
                          <a:ea typeface="굴림" pitchFamily="50" charset="-127"/>
                        </a:rPr>
                        <a:t>体内の熱が外に流れず、渇症を感じやすい体質が多い</a:t>
                      </a:r>
                      <a:r>
                        <a:rPr lang="en-US" altLang="ko-KR" sz="1400" b="0" i="0" u="none" strike="noStrike" dirty="0" smtClean="0">
                          <a:solidFill>
                            <a:srgbClr val="000000"/>
                          </a:solidFill>
                          <a:effectLst/>
                          <a:latin typeface="굴림" pitchFamily="50" charset="-127"/>
                          <a:ea typeface="굴림" pitchFamily="50" charset="-127"/>
                        </a:rPr>
                        <a:t>.</a:t>
                      </a:r>
                      <a:endParaRPr lang="en-US" altLang="ko-KR" sz="1400" b="0" i="0" u="none" strike="noStrike" dirty="0">
                        <a:solidFill>
                          <a:srgbClr val="000000"/>
                        </a:solidFill>
                        <a:effectLst/>
                        <a:latin typeface="굴림" pitchFamily="50" charset="-127"/>
                        <a:ea typeface="굴림" pitchFamily="50" charset="-127"/>
                      </a:endParaRPr>
                    </a:p>
                  </a:txBody>
                  <a:tcPr marL="6280" marR="6280" marT="628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46174">
                <a:tc>
                  <a:txBody>
                    <a:bodyPr/>
                    <a:lstStyle/>
                    <a:p>
                      <a:pPr algn="ctr" fontAlgn="ctr"/>
                      <a:r>
                        <a:rPr lang="ja-JP" altLang="en-US" sz="1600" b="0" i="0" u="none" strike="noStrike" dirty="0" smtClean="0">
                          <a:solidFill>
                            <a:srgbClr val="000000"/>
                          </a:solidFill>
                          <a:effectLst/>
                          <a:latin typeface="+mn-ea"/>
                          <a:ea typeface="+mn-ea"/>
                        </a:rPr>
                        <a:t>酸っぱい臭い</a:t>
                      </a:r>
                      <a:endParaRPr lang="ko-KR" altLang="en-US" sz="1600" b="0" i="0" u="none" strike="noStrike" dirty="0">
                        <a:solidFill>
                          <a:srgbClr val="000000"/>
                        </a:solidFill>
                        <a:effectLst/>
                        <a:latin typeface="+mn-ea"/>
                        <a:ea typeface="+mn-ea"/>
                      </a:endParaRPr>
                    </a:p>
                  </a:txBody>
                  <a:tcPr marL="6280" marR="6280" marT="628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ja-JP" altLang="en-US" sz="1400" b="0" i="0" u="none" strike="noStrike" dirty="0" smtClean="0">
                          <a:solidFill>
                            <a:srgbClr val="000000"/>
                          </a:solidFill>
                          <a:effectLst/>
                          <a:latin typeface="굴림" pitchFamily="50" charset="-127"/>
                          <a:ea typeface="굴림" pitchFamily="50" charset="-127"/>
                        </a:rPr>
                        <a:t>肝が弱まっている</a:t>
                      </a:r>
                      <a:endParaRPr lang="ko-KR" altLang="en-US" sz="1400" b="0" i="0" u="none" strike="noStrike" dirty="0">
                        <a:solidFill>
                          <a:srgbClr val="000000"/>
                        </a:solidFill>
                        <a:effectLst/>
                        <a:latin typeface="굴림" pitchFamily="50" charset="-127"/>
                        <a:ea typeface="굴림" pitchFamily="50" charset="-127"/>
                      </a:endParaRPr>
                    </a:p>
                  </a:txBody>
                  <a:tcPr marL="6280" marR="6280" marT="62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400" b="0" i="0" u="none" strike="noStrike" dirty="0" smtClean="0">
                          <a:solidFill>
                            <a:srgbClr val="000000"/>
                          </a:solidFill>
                          <a:effectLst/>
                          <a:latin typeface="굴림" pitchFamily="50" charset="-127"/>
                          <a:ea typeface="굴림" pitchFamily="50" charset="-127"/>
                        </a:rPr>
                        <a:t>疲れやすく、情緒が安定せず、怒ったり、憂鬱になったり、刺激を受けやすい体質</a:t>
                      </a:r>
                      <a:endParaRPr lang="en-US" altLang="ko-KR" sz="1400" b="0" i="0" u="none" strike="noStrike" dirty="0">
                        <a:solidFill>
                          <a:srgbClr val="000000"/>
                        </a:solidFill>
                        <a:effectLst/>
                        <a:latin typeface="굴림" pitchFamily="50" charset="-127"/>
                        <a:ea typeface="굴림" pitchFamily="50" charset="-127"/>
                      </a:endParaRPr>
                    </a:p>
                  </a:txBody>
                  <a:tcPr marL="6280" marR="6280" marT="628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46174">
                <a:tc>
                  <a:txBody>
                    <a:bodyPr/>
                    <a:lstStyle/>
                    <a:p>
                      <a:pPr algn="ctr" fontAlgn="ctr"/>
                      <a:r>
                        <a:rPr lang="ja-JP" altLang="en-US" sz="1600" b="0" i="0" u="none" strike="noStrike" dirty="0" smtClean="0">
                          <a:solidFill>
                            <a:srgbClr val="000000"/>
                          </a:solidFill>
                          <a:effectLst/>
                          <a:latin typeface="+mn-ea"/>
                          <a:ea typeface="+mn-ea"/>
                        </a:rPr>
                        <a:t>油が浮かんでくる</a:t>
                      </a:r>
                      <a:endParaRPr lang="en-US" altLang="ko-KR" sz="1600" b="0" i="0" u="none" strike="noStrike" dirty="0" smtClean="0">
                        <a:solidFill>
                          <a:srgbClr val="000000"/>
                        </a:solidFill>
                        <a:effectLst/>
                        <a:latin typeface="+mn-ea"/>
                        <a:ea typeface="+mn-ea"/>
                      </a:endParaRPr>
                    </a:p>
                  </a:txBody>
                  <a:tcPr marL="6280" marR="6280" marT="628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ja-JP" altLang="en-US" sz="1400" b="0" i="0" u="none" strike="noStrike" dirty="0" smtClean="0">
                          <a:solidFill>
                            <a:srgbClr val="000000"/>
                          </a:solidFill>
                          <a:effectLst/>
                          <a:latin typeface="굴림" pitchFamily="50" charset="-127"/>
                          <a:ea typeface="굴림" pitchFamily="50" charset="-127"/>
                        </a:rPr>
                        <a:t>脾臓</a:t>
                      </a:r>
                      <a:r>
                        <a:rPr lang="en-US" altLang="ko-KR" sz="1400" b="0" i="0" u="none" strike="noStrike" dirty="0" smtClean="0">
                          <a:solidFill>
                            <a:srgbClr val="000000"/>
                          </a:solidFill>
                          <a:effectLst/>
                          <a:latin typeface="굴림" pitchFamily="50" charset="-127"/>
                          <a:ea typeface="굴림" pitchFamily="50" charset="-127"/>
                        </a:rPr>
                        <a:t>,</a:t>
                      </a:r>
                      <a:r>
                        <a:rPr lang="ja-JP" altLang="en-US" sz="1400" b="0" i="0" u="none" strike="noStrike" dirty="0" smtClean="0">
                          <a:solidFill>
                            <a:srgbClr val="000000"/>
                          </a:solidFill>
                          <a:effectLst/>
                          <a:latin typeface="굴림" pitchFamily="50" charset="-127"/>
                          <a:ea typeface="굴림" pitchFamily="50" charset="-127"/>
                        </a:rPr>
                        <a:t>胃腸が弱まっている</a:t>
                      </a:r>
                      <a:endParaRPr lang="ko-KR" altLang="en-US" sz="1400" b="0" i="0" u="none" strike="noStrike" dirty="0">
                        <a:solidFill>
                          <a:srgbClr val="000000"/>
                        </a:solidFill>
                        <a:effectLst/>
                        <a:latin typeface="굴림" pitchFamily="50" charset="-127"/>
                        <a:ea typeface="굴림" pitchFamily="50" charset="-127"/>
                      </a:endParaRPr>
                    </a:p>
                  </a:txBody>
                  <a:tcPr marL="6280" marR="6280" marT="62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400" b="0" i="0" u="none" strike="noStrike" dirty="0" smtClean="0">
                          <a:solidFill>
                            <a:srgbClr val="000000"/>
                          </a:solidFill>
                          <a:effectLst/>
                          <a:latin typeface="굴림" pitchFamily="50" charset="-127"/>
                          <a:ea typeface="굴림" pitchFamily="50" charset="-127"/>
                        </a:rPr>
                        <a:t>脂肪が分解され腎臓が弱い体質</a:t>
                      </a:r>
                      <a:endParaRPr lang="en-US" altLang="ko-KR" sz="1400" b="0" i="0" u="none" strike="noStrike" dirty="0">
                        <a:solidFill>
                          <a:srgbClr val="000000"/>
                        </a:solidFill>
                        <a:effectLst/>
                        <a:latin typeface="굴림" pitchFamily="50" charset="-127"/>
                        <a:ea typeface="굴림" pitchFamily="50" charset="-127"/>
                      </a:endParaRPr>
                    </a:p>
                  </a:txBody>
                  <a:tcPr marL="6280" marR="6280" marT="628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46174">
                <a:tc>
                  <a:txBody>
                    <a:bodyPr/>
                    <a:lstStyle/>
                    <a:p>
                      <a:pPr algn="ctr" fontAlgn="ctr"/>
                      <a:r>
                        <a:rPr lang="ja-JP" altLang="en-US" sz="1600" b="0" i="0" u="none" strike="noStrike" dirty="0" smtClean="0">
                          <a:solidFill>
                            <a:srgbClr val="000000"/>
                          </a:solidFill>
                          <a:effectLst/>
                          <a:latin typeface="+mn-ea"/>
                          <a:ea typeface="+mn-ea"/>
                        </a:rPr>
                        <a:t>泡が浮かんでくる</a:t>
                      </a:r>
                      <a:endParaRPr lang="ko-KR" altLang="en-US" sz="1600" b="0" i="0" u="none" strike="noStrike" dirty="0">
                        <a:solidFill>
                          <a:srgbClr val="000000"/>
                        </a:solidFill>
                        <a:effectLst/>
                        <a:latin typeface="+mn-ea"/>
                        <a:ea typeface="+mn-ea"/>
                      </a:endParaRPr>
                    </a:p>
                  </a:txBody>
                  <a:tcPr marL="6280" marR="6280" marT="628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ja-JP" altLang="en-US" sz="1400" b="0" i="0" u="none" strike="noStrike" dirty="0" smtClean="0">
                          <a:solidFill>
                            <a:srgbClr val="000000"/>
                          </a:solidFill>
                          <a:effectLst/>
                          <a:latin typeface="굴림" pitchFamily="50" charset="-127"/>
                          <a:ea typeface="굴림" pitchFamily="50" charset="-127"/>
                        </a:rPr>
                        <a:t>下半身が冷たい</a:t>
                      </a:r>
                      <a:endParaRPr lang="ko-KR" altLang="en-US" sz="1400" b="0" i="0" u="none" strike="noStrike" dirty="0">
                        <a:solidFill>
                          <a:srgbClr val="000000"/>
                        </a:solidFill>
                        <a:effectLst/>
                        <a:latin typeface="굴림" pitchFamily="50" charset="-127"/>
                        <a:ea typeface="굴림" pitchFamily="50" charset="-127"/>
                      </a:endParaRPr>
                    </a:p>
                  </a:txBody>
                  <a:tcPr marL="6280" marR="6280" marT="62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400" b="0" i="0" u="none" strike="noStrike" dirty="0" smtClean="0">
                          <a:solidFill>
                            <a:srgbClr val="000000"/>
                          </a:solidFill>
                          <a:effectLst/>
                          <a:latin typeface="굴림" pitchFamily="50" charset="-127"/>
                          <a:ea typeface="굴림" pitchFamily="50" charset="-127"/>
                        </a:rPr>
                        <a:t>手足が冷たく冷え性体質</a:t>
                      </a:r>
                      <a:endParaRPr lang="en-US" altLang="ko-KR" sz="1400" b="0" i="0" u="none" strike="noStrike" dirty="0">
                        <a:solidFill>
                          <a:srgbClr val="000000"/>
                        </a:solidFill>
                        <a:effectLst/>
                        <a:latin typeface="굴림" pitchFamily="50" charset="-127"/>
                        <a:ea typeface="굴림" pitchFamily="50" charset="-127"/>
                      </a:endParaRPr>
                    </a:p>
                  </a:txBody>
                  <a:tcPr marL="6280" marR="6280" marT="628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46174">
                <a:tc>
                  <a:txBody>
                    <a:bodyPr/>
                    <a:lstStyle/>
                    <a:p>
                      <a:pPr algn="ctr" fontAlgn="ctr"/>
                      <a:r>
                        <a:rPr lang="ja-JP" altLang="en-US" sz="1600" b="0" i="0" u="none" strike="noStrike" dirty="0" smtClean="0">
                          <a:solidFill>
                            <a:srgbClr val="000000"/>
                          </a:solidFill>
                          <a:effectLst/>
                          <a:latin typeface="+mn-ea"/>
                          <a:ea typeface="+mn-ea"/>
                        </a:rPr>
                        <a:t>白っぽくなる</a:t>
                      </a:r>
                      <a:endParaRPr lang="ko-KR" altLang="en-US" sz="1600" b="0" i="0" u="none" strike="noStrike" dirty="0">
                        <a:solidFill>
                          <a:srgbClr val="000000"/>
                        </a:solidFill>
                        <a:effectLst/>
                        <a:latin typeface="+mn-ea"/>
                        <a:ea typeface="+mn-ea"/>
                      </a:endParaRPr>
                    </a:p>
                  </a:txBody>
                  <a:tcPr marL="6280" marR="6280" marT="6280"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DE9D9"/>
                    </a:solidFill>
                  </a:tcPr>
                </a:tc>
                <a:tc>
                  <a:txBody>
                    <a:bodyPr/>
                    <a:lstStyle/>
                    <a:p>
                      <a:pPr algn="ctr" fontAlgn="ctr"/>
                      <a:r>
                        <a:rPr lang="ja-JP" altLang="en-US" sz="1400" b="0" i="0" u="none" strike="noStrike" dirty="0" smtClean="0">
                          <a:solidFill>
                            <a:srgbClr val="000000"/>
                          </a:solidFill>
                          <a:effectLst/>
                          <a:latin typeface="굴림" pitchFamily="50" charset="-127"/>
                          <a:ea typeface="굴림" pitchFamily="50" charset="-127"/>
                        </a:rPr>
                        <a:t>腰、膝が弱い</a:t>
                      </a:r>
                      <a:endParaRPr lang="en-US" altLang="ja-JP" sz="1400" b="0" i="0" u="none" strike="noStrike" dirty="0" smtClean="0">
                        <a:solidFill>
                          <a:srgbClr val="000000"/>
                        </a:solidFill>
                        <a:effectLst/>
                        <a:latin typeface="굴림" pitchFamily="50" charset="-127"/>
                        <a:ea typeface="굴림" pitchFamily="50" charset="-127"/>
                      </a:endParaRPr>
                    </a:p>
                    <a:p>
                      <a:pPr algn="ctr" fontAlgn="ctr"/>
                      <a:r>
                        <a:rPr lang="ja-JP" altLang="en-US" sz="1400" b="0" i="0" u="none" strike="noStrike" dirty="0" smtClean="0">
                          <a:solidFill>
                            <a:srgbClr val="000000"/>
                          </a:solidFill>
                          <a:effectLst/>
                          <a:latin typeface="굴림" pitchFamily="50" charset="-127"/>
                          <a:ea typeface="굴림" pitchFamily="50" charset="-127"/>
                        </a:rPr>
                        <a:t>下腹が冷たい</a:t>
                      </a:r>
                      <a:endParaRPr lang="ko-KR" altLang="en-US" sz="1400" b="0" i="0" u="none" strike="noStrike" dirty="0">
                        <a:solidFill>
                          <a:srgbClr val="000000"/>
                        </a:solidFill>
                        <a:effectLst/>
                        <a:latin typeface="굴림" pitchFamily="50" charset="-127"/>
                        <a:ea typeface="굴림" pitchFamily="50" charset="-127"/>
                      </a:endParaRPr>
                    </a:p>
                  </a:txBody>
                  <a:tcPr marL="6280" marR="6280" marT="62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400" b="0" i="0" u="none" strike="noStrike" dirty="0" smtClean="0">
                          <a:solidFill>
                            <a:srgbClr val="000000"/>
                          </a:solidFill>
                          <a:effectLst/>
                          <a:latin typeface="굴림" pitchFamily="50" charset="-127"/>
                          <a:ea typeface="굴림" pitchFamily="50" charset="-127"/>
                        </a:rPr>
                        <a:t>消化不良、血液循環が円滑でない場合</a:t>
                      </a:r>
                      <a:endParaRPr lang="en-US" altLang="ko-KR" sz="1400" b="0" i="0" u="none" strike="noStrike" dirty="0">
                        <a:solidFill>
                          <a:srgbClr val="000000"/>
                        </a:solidFill>
                        <a:effectLst/>
                        <a:latin typeface="굴림" pitchFamily="50" charset="-127"/>
                        <a:ea typeface="굴림" pitchFamily="50" charset="-127"/>
                      </a:endParaRPr>
                    </a:p>
                  </a:txBody>
                  <a:tcPr marL="6280" marR="6280" marT="6280"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r>
            </a:tbl>
          </a:graphicData>
        </a:graphic>
      </p:graphicFrame>
      <p:sp>
        <p:nvSpPr>
          <p:cNvPr id="5" name="직사각형 4"/>
          <p:cNvSpPr/>
          <p:nvPr/>
        </p:nvSpPr>
        <p:spPr>
          <a:xfrm>
            <a:off x="6352466" y="1071546"/>
            <a:ext cx="2505814" cy="246221"/>
          </a:xfrm>
          <a:prstGeom prst="rect">
            <a:avLst/>
          </a:prstGeom>
        </p:spPr>
        <p:txBody>
          <a:bodyPr wrap="none">
            <a:spAutoFit/>
          </a:bodyPr>
          <a:lstStyle/>
          <a:p>
            <a:r>
              <a:rPr lang="en-US" altLang="ko-KR" sz="1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r>
              <a:rPr lang="ko-KR" altLang="en-US" sz="1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한의학 전문의에 의해 임상되었습니다</a:t>
            </a:r>
            <a:r>
              <a:rPr lang="en-US" altLang="ko-KR" sz="1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endParaRPr lang="ko-KR" altLang="en-US" sz="1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TextBox 7"/>
          <p:cNvSpPr txBox="1"/>
          <p:nvPr/>
        </p:nvSpPr>
        <p:spPr>
          <a:xfrm>
            <a:off x="3071802" y="6345260"/>
            <a:ext cx="2492375" cy="369888"/>
          </a:xfrm>
          <a:prstGeom prst="rect">
            <a:avLst/>
          </a:prstGeom>
          <a:noFill/>
        </p:spPr>
        <p:txBody>
          <a:bodyPr wrap="none">
            <a:spAutoFit/>
          </a:bodyPr>
          <a:lstStyle/>
          <a:p>
            <a:pPr fontAlgn="auto">
              <a:spcBef>
                <a:spcPts val="0"/>
              </a:spcBef>
              <a:spcAft>
                <a:spcPts val="0"/>
              </a:spcAft>
              <a:defRPr/>
            </a:pPr>
            <a:r>
              <a:rPr kumimoji="0" lang="ko-KR" altLang="en-US" dirty="0">
                <a:solidFill>
                  <a:schemeClr val="accent5">
                    <a:lumMod val="75000"/>
                  </a:schemeClr>
                </a:solidFill>
                <a:latin typeface="+mn-lt"/>
                <a:ea typeface="+mn-ea"/>
              </a:rPr>
              <a:t>한국의 전통을 세계로 </a:t>
            </a:r>
            <a:r>
              <a:rPr kumimoji="0" lang="en-US" altLang="ko-KR" dirty="0">
                <a:solidFill>
                  <a:schemeClr val="accent5">
                    <a:lumMod val="75000"/>
                  </a:schemeClr>
                </a:solidFill>
                <a:latin typeface="+mn-lt"/>
                <a:ea typeface="+mn-ea"/>
              </a:rPr>
              <a:t>-</a:t>
            </a:r>
            <a:endParaRPr kumimoji="0" lang="ko-KR" altLang="en-US" dirty="0">
              <a:solidFill>
                <a:schemeClr val="accent5">
                  <a:lumMod val="75000"/>
                </a:schemeClr>
              </a:solidFill>
              <a:latin typeface="+mn-lt"/>
              <a:ea typeface="+mn-ea"/>
            </a:endParaRPr>
          </a:p>
        </p:txBody>
      </p:sp>
      <p:pic>
        <p:nvPicPr>
          <p:cNvPr id="9" name="그림 13" descr="가로로고.jpg"/>
          <p:cNvPicPr>
            <a:picLocks noChangeAspect="1"/>
          </p:cNvPicPr>
          <p:nvPr/>
        </p:nvPicPr>
        <p:blipFill>
          <a:blip r:embed="rId2" cstate="print"/>
          <a:srcRect/>
          <a:stretch>
            <a:fillRect/>
          </a:stretch>
        </p:blipFill>
        <p:spPr bwMode="auto">
          <a:xfrm>
            <a:off x="6643689" y="6190303"/>
            <a:ext cx="2000278" cy="661371"/>
          </a:xfrm>
          <a:prstGeom prst="rect">
            <a:avLst/>
          </a:prstGeom>
          <a:noFill/>
          <a:ln w="9525">
            <a:noFill/>
            <a:miter lim="800000"/>
            <a:headEnd/>
            <a:tailEnd/>
          </a:ln>
        </p:spPr>
      </p:pic>
      <p:pic>
        <p:nvPicPr>
          <p:cNvPr id="10" name="_x82831616" descr="EMB000006f01011"/>
          <p:cNvPicPr>
            <a:picLocks noChangeAspect="1" noChangeArrowheads="1"/>
          </p:cNvPicPr>
          <p:nvPr/>
        </p:nvPicPr>
        <p:blipFill>
          <a:blip r:embed="rId3" cstate="print"/>
          <a:srcRect l="49283" t="72229" r="32805" b="3992"/>
          <a:stretch>
            <a:fillRect/>
          </a:stretch>
        </p:blipFill>
        <p:spPr bwMode="auto">
          <a:xfrm>
            <a:off x="6000751" y="6190774"/>
            <a:ext cx="586416" cy="667250"/>
          </a:xfrm>
          <a:prstGeom prst="rect">
            <a:avLst/>
          </a:prstGeom>
          <a:noFill/>
          <a:ln w="9525">
            <a:noFill/>
            <a:miter lim="800000"/>
            <a:headEnd/>
            <a:tailEnd/>
          </a:ln>
        </p:spPr>
      </p:pic>
      <p:pic>
        <p:nvPicPr>
          <p:cNvPr id="11" name="Picture 3" descr="H:\황진인터네셔널\황진로고_한자.jpg"/>
          <p:cNvPicPr>
            <a:picLocks noChangeAspect="1" noChangeArrowheads="1"/>
          </p:cNvPicPr>
          <p:nvPr/>
        </p:nvPicPr>
        <p:blipFill>
          <a:blip r:embed="rId4" cstate="print">
            <a:lum bright="40000" contrast="-40000"/>
          </a:blip>
          <a:srcRect/>
          <a:stretch>
            <a:fillRect/>
          </a:stretch>
        </p:blipFill>
        <p:spPr bwMode="auto">
          <a:xfrm>
            <a:off x="7623783" y="202157"/>
            <a:ext cx="1071562" cy="644525"/>
          </a:xfrm>
          <a:prstGeom prst="rect">
            <a:avLst/>
          </a:prstGeom>
          <a:noFill/>
          <a:ln w="9525">
            <a:noFill/>
            <a:miter lim="800000"/>
            <a:headEnd/>
            <a:tailEnd/>
          </a:ln>
        </p:spPr>
      </p:pic>
    </p:spTree>
    <p:extLst>
      <p:ext uri="{BB962C8B-B14F-4D97-AF65-F5344CB8AC3E}">
        <p14:creationId xmlns:p14="http://schemas.microsoft.com/office/powerpoint/2010/main" val="42620568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txBox="1">
            <a:spLocks/>
          </p:cNvSpPr>
          <p:nvPr/>
        </p:nvSpPr>
        <p:spPr>
          <a:xfrm>
            <a:off x="252000" y="460108"/>
            <a:ext cx="8534842" cy="540000"/>
          </a:xfrm>
          <a:prstGeom prst="rect">
            <a:avLst/>
          </a:prstGeom>
          <a:solidFill>
            <a:schemeClr val="accent6">
              <a:lumMod val="20000"/>
              <a:lumOff val="80000"/>
            </a:schemeClr>
          </a:solidFill>
        </p:spPr>
        <p:txBody>
          <a:bodyPr>
            <a:normAutofit/>
          </a:bodyPr>
          <a:lstStyle/>
          <a:p>
            <a:pPr lvl="0"/>
            <a:r>
              <a:rPr kumimoji="0" lang="ko-KR" altLang="en-US" sz="2200" b="1" i="0" u="none" strike="noStrike" kern="1200" cap="none" spc="0" normalizeH="0" baseline="0" noProof="0" dirty="0" smtClean="0">
                <a:ln w="11430">
                  <a:solidFill>
                    <a:schemeClr val="tx2">
                      <a:shade val="25000"/>
                      <a:alpha val="75000"/>
                    </a:schemeClr>
                  </a:solidFill>
                </a:ln>
                <a:gradFill>
                  <a:gsLst>
                    <a:gs pos="0">
                      <a:schemeClr val="tx2"/>
                    </a:gs>
                    <a:gs pos="50000">
                      <a:schemeClr val="tx2"/>
                    </a:gs>
                    <a:gs pos="100000">
                      <a:schemeClr val="tx2">
                        <a:shade val="90000"/>
                      </a:schemeClr>
                    </a:gs>
                  </a:gsLst>
                  <a:lin ang="5400000" scaled="0"/>
                </a:gradFill>
                <a:effectLst>
                  <a:outerShdw blurRad="50800" dist="25400" dir="5460000" algn="tl" rotWithShape="0">
                    <a:srgbClr val="000000">
                      <a:alpha val="27000"/>
                    </a:srgbClr>
                  </a:outerShdw>
                </a:effectLst>
                <a:uLnTx/>
                <a:uFillTx/>
                <a:latin typeface="08서울남산체 EB" pitchFamily="18" charset="-127"/>
                <a:ea typeface="08서울남산체 EB" pitchFamily="18" charset="-127"/>
                <a:cs typeface="+mj-cs"/>
              </a:rPr>
              <a:t> </a:t>
            </a:r>
            <a:r>
              <a:rPr kumimoji="0" lang="ko-KR" altLang="en-US" sz="2200" dirty="0" smtClean="0">
                <a:solidFill>
                  <a:srgbClr val="7A523A"/>
                </a:solidFill>
                <a:latin typeface="08서울남산체 EB" pitchFamily="18" charset="-127"/>
                <a:ea typeface="08서울남산체 EB" pitchFamily="18" charset="-127"/>
              </a:rPr>
              <a:t>▣ </a:t>
            </a:r>
            <a:r>
              <a:rPr kumimoji="0" lang="ja-JP" altLang="en-US" sz="2200" b="1" dirty="0" smtClean="0">
                <a:solidFill>
                  <a:srgbClr val="7A523A"/>
                </a:solidFill>
                <a:latin typeface="08서울남산체 EB" pitchFamily="18" charset="-127"/>
                <a:ea typeface="08서울남산체 EB" pitchFamily="18" charset="-127"/>
              </a:rPr>
              <a:t>臨床結果</a:t>
            </a:r>
            <a:r>
              <a:rPr kumimoji="0" lang="en-US" altLang="ko-KR" sz="2200" b="1" dirty="0" smtClean="0">
                <a:solidFill>
                  <a:srgbClr val="7A523A"/>
                </a:solidFill>
                <a:latin typeface="08서울남산체 EB" pitchFamily="18" charset="-127"/>
                <a:ea typeface="08서울남산체 EB" pitchFamily="18" charset="-127"/>
              </a:rPr>
              <a:t>1</a:t>
            </a:r>
            <a:r>
              <a:rPr kumimoji="0" lang="ko-KR" altLang="en-US" sz="2200" b="1" dirty="0" smtClean="0">
                <a:solidFill>
                  <a:srgbClr val="7A523A"/>
                </a:solidFill>
                <a:latin typeface="08서울남산체 EB" pitchFamily="18" charset="-127"/>
                <a:ea typeface="08서울남산체 EB" pitchFamily="18" charset="-127"/>
              </a:rPr>
              <a:t> </a:t>
            </a:r>
            <a:r>
              <a:rPr kumimoji="0" lang="en-US" altLang="ko-KR" sz="2200" b="1" dirty="0" smtClean="0">
                <a:solidFill>
                  <a:srgbClr val="7A523A"/>
                </a:solidFill>
                <a:latin typeface="08서울남산체 EB" pitchFamily="18" charset="-127"/>
                <a:ea typeface="08서울남산체 EB" pitchFamily="18" charset="-127"/>
              </a:rPr>
              <a:t> </a:t>
            </a:r>
            <a:endParaRPr kumimoji="0" lang="ko-KR" altLang="en-US" sz="2200" b="1" i="0" u="none" strike="noStrike" kern="1200" cap="none" spc="0" normalizeH="0" baseline="0" noProof="0" dirty="0">
              <a:ln w="11430">
                <a:solidFill>
                  <a:schemeClr val="tx2">
                    <a:shade val="25000"/>
                    <a:alpha val="75000"/>
                  </a:schemeClr>
                </a:solidFill>
              </a:ln>
              <a:solidFill>
                <a:schemeClr val="accent5"/>
              </a:solidFill>
              <a:effectLst>
                <a:outerShdw blurRad="50800" dist="25400" dir="5460000" algn="tl" rotWithShape="0">
                  <a:srgbClr val="000000">
                    <a:alpha val="27000"/>
                  </a:srgbClr>
                </a:outerShdw>
              </a:effectLst>
              <a:uLnTx/>
              <a:uFillTx/>
              <a:latin typeface="08서울남산체 EB" pitchFamily="18" charset="-127"/>
              <a:ea typeface="08서울남산체 EB" pitchFamily="18" charset="-127"/>
              <a:cs typeface="+mj-cs"/>
            </a:endParaRPr>
          </a:p>
        </p:txBody>
      </p:sp>
      <p:graphicFrame>
        <p:nvGraphicFramePr>
          <p:cNvPr id="3" name="표 2"/>
          <p:cNvGraphicFramePr>
            <a:graphicFrameLocks noGrp="1"/>
          </p:cNvGraphicFramePr>
          <p:nvPr>
            <p:extLst>
              <p:ext uri="{D42A27DB-BD31-4B8C-83A1-F6EECF244321}">
                <p14:modId xmlns:p14="http://schemas.microsoft.com/office/powerpoint/2010/main" val="1607034065"/>
              </p:ext>
            </p:extLst>
          </p:nvPr>
        </p:nvGraphicFramePr>
        <p:xfrm>
          <a:off x="220232" y="1052781"/>
          <a:ext cx="8640961" cy="5517555"/>
        </p:xfrm>
        <a:graphic>
          <a:graphicData uri="http://schemas.openxmlformats.org/drawingml/2006/table">
            <a:tbl>
              <a:tblPr firstRow="1" bandRow="1">
                <a:tableStyleId>{ED083AE6-46FA-4A59-8FB0-9F97EB10719F}</a:tableStyleId>
              </a:tblPr>
              <a:tblGrid>
                <a:gridCol w="1931144"/>
                <a:gridCol w="3722796"/>
                <a:gridCol w="1541042"/>
                <a:gridCol w="1445979"/>
              </a:tblGrid>
              <a:tr h="1151573">
                <a:tc>
                  <a:txBody>
                    <a:bodyPr/>
                    <a:lstStyle/>
                    <a:p>
                      <a:pPr marL="342900" marR="0" indent="-342900" algn="l" defTabSz="914400" rtl="0" eaLnBrk="1" fontAlgn="auto" latinLnBrk="1" hangingPunct="1">
                        <a:lnSpc>
                          <a:spcPct val="100000"/>
                        </a:lnSpc>
                        <a:spcBef>
                          <a:spcPts val="0"/>
                        </a:spcBef>
                        <a:spcAft>
                          <a:spcPts val="0"/>
                        </a:spcAft>
                        <a:buClrTx/>
                        <a:buSzTx/>
                        <a:buFontTx/>
                        <a:buNone/>
                        <a:tabLst/>
                        <a:defRPr/>
                      </a:pPr>
                      <a:r>
                        <a:rPr lang="ja-JP" altLang="en-US" sz="1600" b="0" i="0" u="none" strike="noStrike" dirty="0" smtClean="0">
                          <a:solidFill>
                            <a:srgbClr val="000000"/>
                          </a:solidFill>
                          <a:effectLst/>
                          <a:latin typeface="+mn-ea"/>
                          <a:ea typeface="+mn-ea"/>
                        </a:rPr>
                        <a:t>湿っぽい腐った臭い</a:t>
                      </a:r>
                      <a:endParaRPr lang="en-US" altLang="ko-KR" sz="1600" b="0" i="0" u="none" strike="noStrike" dirty="0" smtClean="0">
                        <a:solidFill>
                          <a:srgbClr val="000000"/>
                        </a:solidFill>
                        <a:effectLst/>
                        <a:latin typeface="+mn-ea"/>
                        <a:ea typeface="+mn-ea"/>
                      </a:endParaRPr>
                    </a:p>
                    <a:p>
                      <a:pPr marL="342900" indent="-342900" latinLnBrk="1">
                        <a:buFontTx/>
                        <a:buNone/>
                      </a:pPr>
                      <a:endParaRPr lang="ko-KR" altLang="en-US" sz="1600" b="0" dirty="0"/>
                    </a:p>
                  </a:txBody>
                  <a:tcPr anchor="ctr"/>
                </a:tc>
                <a:tc>
                  <a:txBody>
                    <a:bodyPr/>
                    <a:lstStyle/>
                    <a:p>
                      <a:pPr algn="l" fontAlgn="ctr">
                        <a:buFont typeface="Arial" pitchFamily="34" charset="0"/>
                        <a:buChar char="•"/>
                      </a:pPr>
                      <a:endParaRPr lang="en-US" altLang="ko-KR" sz="1400" b="0" u="none" strike="noStrike" dirty="0" smtClean="0"/>
                    </a:p>
                    <a:p>
                      <a:pPr algn="l" fontAlgn="ctr">
                        <a:buFontTx/>
                        <a:buNone/>
                      </a:pPr>
                      <a:r>
                        <a:rPr lang="en-US" altLang="ko-KR" sz="1400" b="0" u="none" strike="noStrike" dirty="0" smtClean="0"/>
                        <a:t>        </a:t>
                      </a:r>
                      <a:r>
                        <a:rPr lang="ja-JP" altLang="en-US" sz="1400" b="0" u="none" strike="noStrike" dirty="0" smtClean="0"/>
                        <a:t>湿った気運が熱によって腐った臭い</a:t>
                      </a:r>
                      <a:endParaRPr lang="en-US" altLang="ko-KR" sz="1400" b="0" u="none" strike="noStrike" dirty="0" smtClean="0"/>
                    </a:p>
                    <a:p>
                      <a:pPr marL="0" marR="0" indent="0" algn="l" defTabSz="914400" rtl="0" eaLnBrk="1" fontAlgn="ctr" latinLnBrk="1" hangingPunct="1">
                        <a:lnSpc>
                          <a:spcPct val="100000"/>
                        </a:lnSpc>
                        <a:spcBef>
                          <a:spcPts val="0"/>
                        </a:spcBef>
                        <a:spcAft>
                          <a:spcPts val="0"/>
                        </a:spcAft>
                        <a:buClrTx/>
                        <a:buSzTx/>
                        <a:buFontTx/>
                        <a:buNone/>
                        <a:tabLst/>
                        <a:defRPr/>
                      </a:pPr>
                      <a:r>
                        <a:rPr lang="ko-KR" altLang="en-US" sz="1400" b="0" u="none" strike="noStrike" dirty="0" smtClean="0"/>
                        <a:t>        </a:t>
                      </a:r>
                      <a:r>
                        <a:rPr lang="ja-JP" altLang="en-US" sz="1400" b="0" u="none" strike="noStrike" dirty="0" smtClean="0"/>
                        <a:t>体内に熱がこもり外に流れないとき</a:t>
                      </a:r>
                      <a:endParaRPr lang="en-US" altLang="ko-KR" sz="1400" b="0" u="none" strike="noStrike" dirty="0" smtClean="0"/>
                    </a:p>
                    <a:p>
                      <a:pPr marL="0" marR="0" indent="0" algn="l" defTabSz="914400" rtl="0" eaLnBrk="1" fontAlgn="ctr" latinLnBrk="1" hangingPunct="1">
                        <a:lnSpc>
                          <a:spcPct val="100000"/>
                        </a:lnSpc>
                        <a:spcBef>
                          <a:spcPts val="0"/>
                        </a:spcBef>
                        <a:spcAft>
                          <a:spcPts val="0"/>
                        </a:spcAft>
                        <a:buClrTx/>
                        <a:buSzTx/>
                        <a:buFontTx/>
                        <a:buNone/>
                        <a:tabLst/>
                        <a:defRPr/>
                      </a:pPr>
                      <a:r>
                        <a:rPr lang="ja-JP" altLang="en-US" sz="1400" b="0" i="0" u="none" strike="noStrike" dirty="0" smtClean="0">
                          <a:solidFill>
                            <a:srgbClr val="000000"/>
                          </a:solidFill>
                          <a:effectLst/>
                          <a:latin typeface="굴림" pitchFamily="50" charset="-127"/>
                          <a:ea typeface="굴림" pitchFamily="50" charset="-127"/>
                        </a:rPr>
                        <a:t>　　渇症を感じやすい体質が多い</a:t>
                      </a:r>
                      <a:endParaRPr lang="ko-KR" altLang="en-US" sz="1400" b="0" i="0" u="none" strike="noStrike" dirty="0">
                        <a:solidFill>
                          <a:srgbClr val="000000"/>
                        </a:solidFill>
                        <a:latin typeface="바탕"/>
                      </a:endParaRPr>
                    </a:p>
                  </a:txBody>
                  <a:tcPr marL="0" marR="0" marT="0" marB="0" anchor="ctr"/>
                </a:tc>
                <a:tc>
                  <a:txBody>
                    <a:bodyPr/>
                    <a:lstStyle/>
                    <a:p>
                      <a:pPr algn="ctr" latinLnBrk="1"/>
                      <a:endParaRPr lang="en-US" altLang="ko-KR" sz="1400" b="0" dirty="0" smtClean="0"/>
                    </a:p>
                    <a:p>
                      <a:pPr algn="ctr" latinLnBrk="1"/>
                      <a:endParaRPr lang="en-US" altLang="ja-JP" sz="1400" b="0" dirty="0" smtClean="0"/>
                    </a:p>
                    <a:p>
                      <a:pPr algn="ctr" latinLnBrk="1"/>
                      <a:r>
                        <a:rPr lang="ja-JP" altLang="en-US" sz="1400" b="0" dirty="0" smtClean="0"/>
                        <a:t>＜薬剤＞</a:t>
                      </a:r>
                      <a:endParaRPr lang="en-US" altLang="ko-KR" sz="1400" b="0" dirty="0" smtClean="0"/>
                    </a:p>
                    <a:p>
                      <a:pPr marL="0" marR="0" indent="0" algn="ctr" defTabSz="914400" rtl="0" eaLnBrk="1" fontAlgn="auto" latinLnBrk="1" hangingPunct="1">
                        <a:lnSpc>
                          <a:spcPct val="100000"/>
                        </a:lnSpc>
                        <a:spcBef>
                          <a:spcPts val="0"/>
                        </a:spcBef>
                        <a:spcAft>
                          <a:spcPts val="0"/>
                        </a:spcAft>
                        <a:buClrTx/>
                        <a:buSzTx/>
                        <a:buFontTx/>
                        <a:buNone/>
                        <a:tabLst/>
                        <a:defRPr/>
                      </a:pPr>
                      <a:r>
                        <a:rPr lang="ko-KR" altLang="en-US" sz="1400" b="0" dirty="0" smtClean="0">
                          <a:solidFill>
                            <a:srgbClr val="CC0066"/>
                          </a:solidFill>
                        </a:rPr>
                        <a:t>疾患</a:t>
                      </a:r>
                      <a:r>
                        <a:rPr lang="ja-JP" altLang="en-US" sz="1400" b="0" dirty="0" smtClean="0">
                          <a:solidFill>
                            <a:srgbClr val="CC0066"/>
                          </a:solidFill>
                        </a:rPr>
                        <a:t>使用</a:t>
                      </a:r>
                      <a:endParaRPr lang="ko-KR" altLang="en-US" sz="1400" b="0" dirty="0" smtClean="0">
                        <a:solidFill>
                          <a:srgbClr val="CC0066"/>
                        </a:solidFill>
                        <a:latin typeface="HY목각파임B" panose="02030600000101010101" pitchFamily="18" charset="-127"/>
                        <a:ea typeface="HY목각파임B" panose="02030600000101010101" pitchFamily="18" charset="-127"/>
                      </a:endParaRPr>
                    </a:p>
                    <a:p>
                      <a:pPr algn="ctr" latinLnBrk="1"/>
                      <a:r>
                        <a:rPr lang="ko-KR" altLang="en-US" sz="1400" b="0" dirty="0" smtClean="0"/>
                        <a:t> </a:t>
                      </a:r>
                      <a:endParaRPr lang="ko-KR" altLang="en-US" sz="1400" b="0" dirty="0"/>
                    </a:p>
                  </a:txBody>
                  <a:tcPr/>
                </a:tc>
                <a:tc>
                  <a:txBody>
                    <a:bodyPr/>
                    <a:lstStyle/>
                    <a:p>
                      <a:pPr algn="ctr" latinLnBrk="1"/>
                      <a:endParaRPr lang="en-US" altLang="ko-KR" sz="1400" b="0" u="none" strike="noStrike" dirty="0" smtClean="0"/>
                    </a:p>
                    <a:p>
                      <a:pPr algn="ctr" latinLnBrk="1"/>
                      <a:endParaRPr lang="en-US" altLang="ja-JP" sz="1400" b="0" u="none" strike="noStrike" dirty="0" smtClean="0"/>
                    </a:p>
                    <a:p>
                      <a:pPr algn="ctr" latinLnBrk="1"/>
                      <a:r>
                        <a:rPr lang="en-US" altLang="ja-JP" sz="1400" b="0" u="none" strike="noStrike" dirty="0" smtClean="0"/>
                        <a:t>10</a:t>
                      </a:r>
                      <a:r>
                        <a:rPr lang="ja-JP" altLang="en-US" sz="1400" b="0" u="none" strike="noStrike" dirty="0" smtClean="0"/>
                        <a:t>回</a:t>
                      </a:r>
                      <a:r>
                        <a:rPr lang="en-US" altLang="ja-JP" sz="1400" b="0" u="none" strike="noStrike" dirty="0" smtClean="0"/>
                        <a:t>×3</a:t>
                      </a:r>
                      <a:r>
                        <a:rPr lang="ja-JP" altLang="en-US" sz="1400" b="0" u="none" strike="noStrike" dirty="0" smtClean="0"/>
                        <a:t>過程</a:t>
                      </a:r>
                      <a:endParaRPr lang="en-US" altLang="ko-KR" sz="1400" b="0" u="none" strike="noStrike" dirty="0" smtClean="0"/>
                    </a:p>
                  </a:txBody>
                  <a:tcPr/>
                </a:tc>
              </a:tr>
              <a:tr h="734059">
                <a:tc>
                  <a:txBody>
                    <a:bodyPr/>
                    <a:lstStyle/>
                    <a:p>
                      <a:pPr algn="ctr"/>
                      <a:r>
                        <a:rPr lang="ja-JP" altLang="en-US" sz="1600" dirty="0" smtClean="0"/>
                        <a:t>効果</a:t>
                      </a:r>
                      <a:endParaRPr lang="ko-KR" altLang="en-US" sz="1600" dirty="0"/>
                    </a:p>
                  </a:txBody>
                  <a:tcPr anchor="ctr"/>
                </a:tc>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ja-JP" altLang="en-US" sz="1600" u="none" strike="noStrike" dirty="0" smtClean="0"/>
                        <a:t>熱を下げ湿った気運をなくす作用</a:t>
                      </a:r>
                      <a:r>
                        <a:rPr lang="ko-KR" altLang="en-US" sz="1600" u="none" strike="noStrike" dirty="0" smtClean="0"/>
                        <a:t> </a:t>
                      </a:r>
                      <a:endParaRPr lang="en-US" altLang="ko-KR" sz="1600" b="0" i="0" u="none" strike="noStrike" dirty="0" smtClean="0">
                        <a:solidFill>
                          <a:srgbClr val="000000"/>
                        </a:solidFill>
                        <a:latin typeface="맑은 고딕"/>
                      </a:endParaRPr>
                    </a:p>
                  </a:txBody>
                  <a:tcPr marL="0" marR="0" marT="0" marB="0" anchor="ctr"/>
                </a:tc>
                <a:tc hMerge="1">
                  <a:txBody>
                    <a:bodyPr/>
                    <a:lstStyle/>
                    <a:p>
                      <a:pPr latinLnBrk="1"/>
                      <a:endParaRPr lang="ko-KR" altLang="en-US"/>
                    </a:p>
                  </a:txBody>
                  <a:tcPr/>
                </a:tc>
                <a:tc hMerge="1">
                  <a:txBody>
                    <a:bodyPr/>
                    <a:lstStyle/>
                    <a:p>
                      <a:pPr latinLnBrk="1"/>
                      <a:endParaRPr lang="ko-KR" altLang="en-US"/>
                    </a:p>
                  </a:txBody>
                  <a:tcPr/>
                </a:tc>
              </a:tr>
              <a:tr h="1200083">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ja-JP" sz="1600" b="0" i="0" u="none" strike="noStrike" dirty="0" smtClean="0">
                        <a:solidFill>
                          <a:srgbClr val="000000"/>
                        </a:solidFill>
                        <a:effectLst/>
                        <a:latin typeface="+mn-ea"/>
                        <a:ea typeface="+mn-ea"/>
                      </a:endParaRPr>
                    </a:p>
                    <a:p>
                      <a:pPr marL="0" marR="0" indent="0" algn="ctr" defTabSz="914400" rtl="0" eaLnBrk="1" fontAlgn="auto" latinLnBrk="1" hangingPunct="1">
                        <a:lnSpc>
                          <a:spcPct val="100000"/>
                        </a:lnSpc>
                        <a:spcBef>
                          <a:spcPts val="0"/>
                        </a:spcBef>
                        <a:spcAft>
                          <a:spcPts val="0"/>
                        </a:spcAft>
                        <a:buClrTx/>
                        <a:buSzTx/>
                        <a:buFontTx/>
                        <a:buNone/>
                        <a:tabLst/>
                        <a:defRPr/>
                      </a:pPr>
                      <a:r>
                        <a:rPr lang="ja-JP" altLang="en-US" sz="1600" b="0" i="0" u="none" strike="noStrike" dirty="0" smtClean="0">
                          <a:solidFill>
                            <a:srgbClr val="000000"/>
                          </a:solidFill>
                          <a:effectLst/>
                          <a:latin typeface="+mn-ea"/>
                          <a:ea typeface="+mn-ea"/>
                        </a:rPr>
                        <a:t>酸っぱい臭い</a:t>
                      </a:r>
                      <a:endParaRPr lang="ko-KR" altLang="en-US" sz="1600" b="0" i="0" u="none" strike="noStrike" dirty="0" smtClean="0">
                        <a:solidFill>
                          <a:srgbClr val="000000"/>
                        </a:solidFill>
                        <a:effectLst/>
                        <a:latin typeface="+mn-ea"/>
                        <a:ea typeface="+mn-ea"/>
                      </a:endParaRPr>
                    </a:p>
                    <a:p>
                      <a:pPr algn="ctr" latinLnBrk="1"/>
                      <a:endParaRPr lang="ko-KR" altLang="en-US" sz="1600" b="1" dirty="0"/>
                    </a:p>
                  </a:txBody>
                  <a:tcPr anchor="ctr"/>
                </a:tc>
                <a:tc>
                  <a:txBody>
                    <a:bodyPr/>
                    <a:lstStyle/>
                    <a:p>
                      <a:pPr marL="0" marR="0" indent="0" algn="l" defTabSz="914400" rtl="0" eaLnBrk="1" fontAlgn="ctr" latinLnBrk="1" hangingPunct="1">
                        <a:lnSpc>
                          <a:spcPct val="100000"/>
                        </a:lnSpc>
                        <a:spcBef>
                          <a:spcPts val="0"/>
                        </a:spcBef>
                        <a:spcAft>
                          <a:spcPts val="0"/>
                        </a:spcAft>
                        <a:buClrTx/>
                        <a:buSzTx/>
                        <a:buFontTx/>
                        <a:buNone/>
                        <a:tabLst/>
                        <a:defRPr/>
                      </a:pPr>
                      <a:r>
                        <a:rPr lang="ko-KR" altLang="en-US" sz="1200" u="none" strike="noStrike" dirty="0" smtClean="0"/>
                        <a:t>   </a:t>
                      </a:r>
                      <a:r>
                        <a:rPr lang="ja-JP" altLang="en-US" sz="1400" u="none" strike="noStrike" dirty="0" smtClean="0"/>
                        <a:t>肝が滞っている症状で情緒の刺激を受けやすい</a:t>
                      </a:r>
                      <a:endParaRPr lang="en-US" altLang="ja-JP" sz="1400" u="none" strike="noStrike" dirty="0" smtClean="0"/>
                    </a:p>
                    <a:p>
                      <a:pPr marL="0" marR="0" indent="0" algn="l" defTabSz="914400" rtl="0" eaLnBrk="1" fontAlgn="ctr" latinLnBrk="1" hangingPunct="1">
                        <a:lnSpc>
                          <a:spcPct val="100000"/>
                        </a:lnSpc>
                        <a:spcBef>
                          <a:spcPts val="0"/>
                        </a:spcBef>
                        <a:spcAft>
                          <a:spcPts val="0"/>
                        </a:spcAft>
                        <a:buClrTx/>
                        <a:buSzTx/>
                        <a:buFontTx/>
                        <a:buNone/>
                        <a:tabLst/>
                        <a:defRPr/>
                      </a:pPr>
                      <a:endParaRPr lang="en-US" altLang="ko-KR" sz="1400" u="none" strike="noStrike" dirty="0" smtClean="0"/>
                    </a:p>
                    <a:p>
                      <a:pPr marL="0" marR="0" indent="0" algn="l" defTabSz="914400" rtl="0" eaLnBrk="1" fontAlgn="ctr" latinLnBrk="1" hangingPunct="1">
                        <a:lnSpc>
                          <a:spcPct val="100000"/>
                        </a:lnSpc>
                        <a:spcBef>
                          <a:spcPts val="0"/>
                        </a:spcBef>
                        <a:spcAft>
                          <a:spcPts val="0"/>
                        </a:spcAft>
                        <a:buClrTx/>
                        <a:buSzTx/>
                        <a:buFontTx/>
                        <a:buNone/>
                        <a:tabLst/>
                        <a:defRPr/>
                      </a:pPr>
                      <a:r>
                        <a:rPr lang="ja-JP" altLang="en-US" sz="1400" u="none" strike="noStrike" dirty="0" smtClean="0"/>
                        <a:t>　疲れやすく、情緒不安定（激怒、鬱など）</a:t>
                      </a:r>
                      <a:endParaRPr lang="en-US" altLang="ko-KR" sz="1400" u="none" strike="noStrike" dirty="0" smtClean="0"/>
                    </a:p>
                    <a:p>
                      <a:pPr marL="0" marR="0" indent="0" algn="l" defTabSz="914400" rtl="0" eaLnBrk="1" fontAlgn="ctr" latinLnBrk="1" hangingPunct="1">
                        <a:lnSpc>
                          <a:spcPct val="100000"/>
                        </a:lnSpc>
                        <a:spcBef>
                          <a:spcPts val="0"/>
                        </a:spcBef>
                        <a:spcAft>
                          <a:spcPts val="0"/>
                        </a:spcAft>
                        <a:buClrTx/>
                        <a:buSzTx/>
                        <a:buFontTx/>
                        <a:buNone/>
                        <a:tabLst/>
                        <a:defRPr/>
                      </a:pPr>
                      <a:r>
                        <a:rPr lang="en-US" altLang="ko-KR" sz="1200" u="none" strike="noStrike" dirty="0" smtClean="0"/>
                        <a:t>  </a:t>
                      </a:r>
                      <a:endParaRPr lang="en-US" altLang="ko-KR" sz="1200" b="0" i="0" u="none" strike="noStrike" dirty="0" smtClean="0">
                        <a:solidFill>
                          <a:srgbClr val="000000"/>
                        </a:solidFill>
                        <a:latin typeface="바탕"/>
                      </a:endParaRPr>
                    </a:p>
                  </a:txBody>
                  <a:tcPr marL="0" marR="0" marT="0" marB="0" anchor="ctr"/>
                </a:tc>
                <a:tc>
                  <a:txBody>
                    <a:bodyPr/>
                    <a:lstStyle/>
                    <a:p>
                      <a:pPr algn="ctr" latinLnBrk="1"/>
                      <a:endParaRPr lang="en-US" altLang="ko-KR" sz="1400" dirty="0" smtClean="0"/>
                    </a:p>
                    <a:p>
                      <a:pPr marL="0" marR="0" indent="0" algn="ctr" defTabSz="914400" rtl="0" eaLnBrk="1" fontAlgn="auto" latinLnBrk="1" hangingPunct="1">
                        <a:lnSpc>
                          <a:spcPct val="100000"/>
                        </a:lnSpc>
                        <a:spcBef>
                          <a:spcPts val="0"/>
                        </a:spcBef>
                        <a:spcAft>
                          <a:spcPts val="0"/>
                        </a:spcAft>
                        <a:buClrTx/>
                        <a:buSzTx/>
                        <a:buFontTx/>
                        <a:buNone/>
                        <a:tabLst/>
                        <a:defRPr/>
                      </a:pPr>
                      <a:endParaRPr lang="en-US" altLang="ja-JP" sz="1400" b="0" dirty="0" smtClean="0"/>
                    </a:p>
                    <a:p>
                      <a:pPr marL="0" marR="0" indent="0" algn="ctr" defTabSz="914400" rtl="0" eaLnBrk="1" fontAlgn="auto" latinLnBrk="1" hangingPunct="1">
                        <a:lnSpc>
                          <a:spcPct val="100000"/>
                        </a:lnSpc>
                        <a:spcBef>
                          <a:spcPts val="0"/>
                        </a:spcBef>
                        <a:spcAft>
                          <a:spcPts val="0"/>
                        </a:spcAft>
                        <a:buClrTx/>
                        <a:buSzTx/>
                        <a:buFontTx/>
                        <a:buNone/>
                        <a:tabLst/>
                        <a:defRPr/>
                      </a:pPr>
                      <a:r>
                        <a:rPr lang="ja-JP" altLang="en-US" sz="1400" b="0" dirty="0" smtClean="0"/>
                        <a:t>＜薬剤＞</a:t>
                      </a:r>
                      <a:endParaRPr lang="en-US" altLang="ko-KR" sz="1400" dirty="0" smtClean="0"/>
                    </a:p>
                    <a:p>
                      <a:pPr algn="ctr" latinLnBrk="1"/>
                      <a:r>
                        <a:rPr lang="ja-JP" altLang="en-US" sz="1400" dirty="0" smtClean="0">
                          <a:solidFill>
                            <a:srgbClr val="CC0066"/>
                          </a:solidFill>
                        </a:rPr>
                        <a:t>ダイエット使用</a:t>
                      </a:r>
                      <a:endParaRPr lang="ko-KR" altLang="en-US" sz="1400" dirty="0">
                        <a:solidFill>
                          <a:srgbClr val="CC0066"/>
                        </a:solidFill>
                      </a:endParaRPr>
                    </a:p>
                  </a:txBody>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u="none" strike="noStrike" dirty="0" smtClean="0"/>
                    </a:p>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u="none" strike="noStrike" dirty="0" smtClean="0"/>
                    </a:p>
                    <a:p>
                      <a:pPr marL="0" marR="0" indent="0" algn="ctr" defTabSz="914400" rtl="0" eaLnBrk="1" fontAlgn="auto" latinLnBrk="1" hangingPunct="1">
                        <a:lnSpc>
                          <a:spcPct val="100000"/>
                        </a:lnSpc>
                        <a:spcBef>
                          <a:spcPts val="0"/>
                        </a:spcBef>
                        <a:spcAft>
                          <a:spcPts val="0"/>
                        </a:spcAft>
                        <a:buClrTx/>
                        <a:buSzTx/>
                        <a:buFontTx/>
                        <a:buNone/>
                        <a:tabLst/>
                        <a:defRPr/>
                      </a:pPr>
                      <a:r>
                        <a:rPr lang="en-US" altLang="ja-JP" sz="1400" b="0" u="none" strike="noStrike" dirty="0" smtClean="0"/>
                        <a:t>10</a:t>
                      </a:r>
                      <a:r>
                        <a:rPr lang="ja-JP" altLang="en-US" sz="1400" b="0" u="none" strike="noStrike" dirty="0" smtClean="0"/>
                        <a:t>回</a:t>
                      </a:r>
                      <a:r>
                        <a:rPr lang="en-US" altLang="ja-JP" sz="1400" b="0" u="none" strike="noStrike" dirty="0" smtClean="0"/>
                        <a:t>×3</a:t>
                      </a:r>
                      <a:r>
                        <a:rPr lang="ja-JP" altLang="en-US" sz="1400" b="0" u="none" strike="noStrike" dirty="0" smtClean="0"/>
                        <a:t>過程</a:t>
                      </a:r>
                      <a:endParaRPr lang="en-US" altLang="ko-KR" sz="1400" b="0" u="none" strike="noStrike" dirty="0" smtClean="0"/>
                    </a:p>
                    <a:p>
                      <a:pPr algn="ctr" latinLnBrk="1"/>
                      <a:endParaRPr lang="ko-KR" altLang="en-US" sz="1400" dirty="0"/>
                    </a:p>
                  </a:txBody>
                  <a:tcPr/>
                </a:tc>
              </a:tr>
              <a:tr h="750051">
                <a:tc>
                  <a:txBody>
                    <a:bodyPr/>
                    <a:lstStyle/>
                    <a:p>
                      <a:pPr algn="ctr" latinLnBrk="1"/>
                      <a:r>
                        <a:rPr lang="ja-JP" altLang="en-US" sz="1600" dirty="0" smtClean="0"/>
                        <a:t>効果</a:t>
                      </a:r>
                      <a:endParaRPr lang="ko-KR" altLang="en-US" sz="1600" dirty="0"/>
                    </a:p>
                  </a:txBody>
                  <a:tcPr anchor="ctr"/>
                </a:tc>
                <a:tc gridSpan="3">
                  <a:txBody>
                    <a:bodyPr/>
                    <a:lstStyle/>
                    <a:p>
                      <a:pPr marL="0" marR="0" indent="0" algn="ctr" defTabSz="914400" rtl="0" eaLnBrk="1" fontAlgn="ctr" latinLnBrk="1" hangingPunct="1">
                        <a:lnSpc>
                          <a:spcPct val="100000"/>
                        </a:lnSpc>
                        <a:spcBef>
                          <a:spcPts val="0"/>
                        </a:spcBef>
                        <a:spcAft>
                          <a:spcPts val="0"/>
                        </a:spcAft>
                        <a:buClrTx/>
                        <a:buSzTx/>
                        <a:buFontTx/>
                        <a:buNone/>
                        <a:tabLst/>
                        <a:defRPr/>
                      </a:pPr>
                      <a:endParaRPr lang="en-US" altLang="ko-KR" sz="1800" u="none" strike="noStrike" dirty="0" smtClean="0"/>
                    </a:p>
                    <a:p>
                      <a:pPr marL="0" marR="0" indent="0" algn="ctr" defTabSz="914400" rtl="0" eaLnBrk="1" fontAlgn="ctr" latinLnBrk="1" hangingPunct="1">
                        <a:lnSpc>
                          <a:spcPct val="100000"/>
                        </a:lnSpc>
                        <a:spcBef>
                          <a:spcPts val="0"/>
                        </a:spcBef>
                        <a:spcAft>
                          <a:spcPts val="0"/>
                        </a:spcAft>
                        <a:buClrTx/>
                        <a:buSzTx/>
                        <a:buFontTx/>
                        <a:buNone/>
                        <a:tabLst/>
                        <a:defRPr/>
                      </a:pPr>
                      <a:r>
                        <a:rPr lang="ja-JP" altLang="ko-KR" sz="1600" dirty="0" smtClean="0"/>
                        <a:t>瘀血</a:t>
                      </a:r>
                      <a:r>
                        <a:rPr lang="ja-JP" altLang="en-US" sz="1600" dirty="0" smtClean="0"/>
                        <a:t>を緩和させ気血を巡らせストレス解消する作用</a:t>
                      </a:r>
                      <a:endParaRPr lang="ko-KR" altLang="en-US" sz="1600" u="none" strike="noStrike" dirty="0" smtClean="0"/>
                    </a:p>
                    <a:p>
                      <a:pPr algn="ctr" fontAlgn="ctr"/>
                      <a:endParaRPr lang="ko-KR" altLang="en-US" sz="1200" b="0" i="0" u="none" strike="noStrike" dirty="0">
                        <a:solidFill>
                          <a:srgbClr val="000000"/>
                        </a:solidFill>
                        <a:latin typeface="바탕"/>
                      </a:endParaRPr>
                    </a:p>
                  </a:txBody>
                  <a:tcPr marL="0" marR="0" marT="0" marB="0" anchor="ctr"/>
                </a:tc>
                <a:tc hMerge="1">
                  <a:txBody>
                    <a:bodyPr/>
                    <a:lstStyle/>
                    <a:p>
                      <a:pPr latinLnBrk="1"/>
                      <a:endParaRPr lang="ko-KR" altLang="en-US"/>
                    </a:p>
                  </a:txBody>
                  <a:tcPr/>
                </a:tc>
                <a:tc hMerge="1">
                  <a:txBody>
                    <a:bodyPr/>
                    <a:lstStyle/>
                    <a:p>
                      <a:pPr latinLnBrk="1"/>
                      <a:endParaRPr lang="ko-KR" altLang="en-US"/>
                    </a:p>
                  </a:txBody>
                  <a:tcPr/>
                </a:tc>
              </a:tr>
              <a:tr h="900062">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ja-JP" sz="1600" b="0" i="0" u="none" strike="noStrike" dirty="0" smtClean="0">
                        <a:solidFill>
                          <a:srgbClr val="000000"/>
                        </a:solidFill>
                        <a:effectLst/>
                        <a:latin typeface="+mn-ea"/>
                        <a:ea typeface="+mn-ea"/>
                      </a:endParaRPr>
                    </a:p>
                    <a:p>
                      <a:pPr marL="0" marR="0" indent="0" algn="ctr" defTabSz="914400" rtl="0" eaLnBrk="1" fontAlgn="auto" latinLnBrk="1" hangingPunct="1">
                        <a:lnSpc>
                          <a:spcPct val="100000"/>
                        </a:lnSpc>
                        <a:spcBef>
                          <a:spcPts val="0"/>
                        </a:spcBef>
                        <a:spcAft>
                          <a:spcPts val="0"/>
                        </a:spcAft>
                        <a:buClrTx/>
                        <a:buSzTx/>
                        <a:buFontTx/>
                        <a:buNone/>
                        <a:tabLst/>
                        <a:defRPr/>
                      </a:pPr>
                      <a:r>
                        <a:rPr lang="ja-JP" altLang="en-US" sz="1600" b="0" i="0" u="none" strike="noStrike" dirty="0" smtClean="0">
                          <a:solidFill>
                            <a:srgbClr val="000000"/>
                          </a:solidFill>
                          <a:effectLst/>
                          <a:latin typeface="+mn-ea"/>
                          <a:ea typeface="+mn-ea"/>
                        </a:rPr>
                        <a:t>油が浮かんでくる</a:t>
                      </a:r>
                      <a:endParaRPr lang="en-US" altLang="ko-KR" sz="1600" b="0" i="0" u="none" strike="noStrike" dirty="0" smtClean="0">
                        <a:solidFill>
                          <a:srgbClr val="000000"/>
                        </a:solidFill>
                        <a:effectLst/>
                        <a:latin typeface="+mn-ea"/>
                        <a:ea typeface="+mn-ea"/>
                      </a:endParaRPr>
                    </a:p>
                    <a:p>
                      <a:pPr algn="ctr" latinLnBrk="1"/>
                      <a:endParaRPr lang="ko-KR" altLang="en-US" sz="1600" b="1" dirty="0"/>
                    </a:p>
                  </a:txBody>
                  <a:tcPr anchor="ctr"/>
                </a:tc>
                <a:tc>
                  <a:txBody>
                    <a:bodyPr/>
                    <a:lstStyle/>
                    <a:p>
                      <a:pPr marL="0" marR="0" indent="0" algn="ctr" defTabSz="914400" rtl="0" eaLnBrk="1" fontAlgn="ctr" latinLnBrk="1" hangingPunct="1">
                        <a:lnSpc>
                          <a:spcPct val="100000"/>
                        </a:lnSpc>
                        <a:spcBef>
                          <a:spcPts val="0"/>
                        </a:spcBef>
                        <a:spcAft>
                          <a:spcPts val="0"/>
                        </a:spcAft>
                        <a:buClrTx/>
                        <a:buSzTx/>
                        <a:buFontTx/>
                        <a:buNone/>
                        <a:tabLst/>
                        <a:defRPr/>
                      </a:pPr>
                      <a:r>
                        <a:rPr lang="ja-JP" altLang="en-US" sz="1400" b="0" i="0" u="none" strike="noStrike" dirty="0" smtClean="0">
                          <a:solidFill>
                            <a:srgbClr val="000000"/>
                          </a:solidFill>
                          <a:effectLst/>
                          <a:latin typeface="굴림" pitchFamily="50" charset="-127"/>
                          <a:ea typeface="굴림" pitchFamily="50" charset="-127"/>
                        </a:rPr>
                        <a:t>脾臓</a:t>
                      </a:r>
                      <a:r>
                        <a:rPr lang="en-US" altLang="ko-KR" sz="1400" b="0" i="0" u="none" strike="noStrike" dirty="0" smtClean="0">
                          <a:solidFill>
                            <a:srgbClr val="000000"/>
                          </a:solidFill>
                          <a:effectLst/>
                          <a:latin typeface="굴림" pitchFamily="50" charset="-127"/>
                          <a:ea typeface="굴림" pitchFamily="50" charset="-127"/>
                        </a:rPr>
                        <a:t>,</a:t>
                      </a:r>
                      <a:r>
                        <a:rPr lang="ja-JP" altLang="en-US" sz="1400" b="0" i="0" u="none" strike="noStrike" dirty="0" smtClean="0">
                          <a:solidFill>
                            <a:srgbClr val="000000"/>
                          </a:solidFill>
                          <a:effectLst/>
                          <a:latin typeface="굴림" pitchFamily="50" charset="-127"/>
                          <a:ea typeface="굴림" pitchFamily="50" charset="-127"/>
                        </a:rPr>
                        <a:t>胃腸</a:t>
                      </a:r>
                      <a:r>
                        <a:rPr lang="en-US" altLang="ko-KR" sz="1400" b="0" i="0" u="none" strike="noStrike" dirty="0" smtClean="0">
                          <a:solidFill>
                            <a:srgbClr val="000000"/>
                          </a:solidFill>
                          <a:effectLst/>
                          <a:latin typeface="굴림" pitchFamily="50" charset="-127"/>
                          <a:ea typeface="굴림" pitchFamily="50" charset="-127"/>
                        </a:rPr>
                        <a:t>,</a:t>
                      </a:r>
                      <a:r>
                        <a:rPr lang="ja-JP" altLang="en-US" sz="1400" b="0" i="0" u="none" strike="noStrike" dirty="0" smtClean="0">
                          <a:solidFill>
                            <a:srgbClr val="000000"/>
                          </a:solidFill>
                          <a:effectLst/>
                          <a:latin typeface="굴림" pitchFamily="50" charset="-127"/>
                          <a:ea typeface="굴림" pitchFamily="50" charset="-127"/>
                        </a:rPr>
                        <a:t>腎臓が弱まっている</a:t>
                      </a:r>
                      <a:endParaRPr lang="ko-KR" altLang="en-US" sz="1400" b="0" i="0" u="none" strike="noStrike" dirty="0" smtClean="0">
                        <a:solidFill>
                          <a:srgbClr val="000000"/>
                        </a:solidFill>
                        <a:effectLst/>
                        <a:latin typeface="굴림" pitchFamily="50" charset="-127"/>
                        <a:ea typeface="굴림" pitchFamily="50" charset="-127"/>
                      </a:endParaRPr>
                    </a:p>
                    <a:p>
                      <a:pPr algn="ctr" fontAlgn="ctr"/>
                      <a:endParaRPr lang="en-US" altLang="ko-KR" sz="1400" u="none" strike="noStrike" dirty="0" smtClean="0"/>
                    </a:p>
                    <a:p>
                      <a:pPr algn="ctr" fontAlgn="ctr"/>
                      <a:r>
                        <a:rPr lang="ja-JP" altLang="en-US" sz="1400" dirty="0" smtClean="0">
                          <a:solidFill>
                            <a:schemeClr val="tx1"/>
                          </a:solidFill>
                          <a:latin typeface="HY태백B" pitchFamily="18" charset="-127"/>
                          <a:ea typeface="HY태백B" pitchFamily="18" charset="-127"/>
                        </a:rPr>
                        <a:t>座</a:t>
                      </a:r>
                      <a:r>
                        <a:rPr lang="ko-KR" altLang="en-US" sz="1400" dirty="0" smtClean="0">
                          <a:solidFill>
                            <a:schemeClr val="tx1"/>
                          </a:solidFill>
                        </a:rPr>
                        <a:t>薰</a:t>
                      </a:r>
                      <a:r>
                        <a:rPr lang="ja-JP" altLang="en-US" sz="1400" dirty="0" smtClean="0">
                          <a:solidFill>
                            <a:schemeClr val="tx1"/>
                          </a:solidFill>
                        </a:rPr>
                        <a:t>による脂肪分解</a:t>
                      </a:r>
                      <a:endParaRPr lang="ko-KR" altLang="en-US" sz="1400" b="0" i="0" u="none" strike="noStrike" dirty="0">
                        <a:solidFill>
                          <a:schemeClr val="tx1"/>
                        </a:solidFill>
                        <a:latin typeface="바탕"/>
                      </a:endParaRPr>
                    </a:p>
                  </a:txBody>
                  <a:tcPr marL="0" marR="0" marT="0" marB="0" anchor="ct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ja-JP" sz="1400" b="0" dirty="0" smtClean="0"/>
                    </a:p>
                    <a:p>
                      <a:pPr marL="0" marR="0" indent="0" algn="ctr" defTabSz="914400" rtl="0" eaLnBrk="1" fontAlgn="auto" latinLnBrk="1" hangingPunct="1">
                        <a:lnSpc>
                          <a:spcPct val="100000"/>
                        </a:lnSpc>
                        <a:spcBef>
                          <a:spcPts val="0"/>
                        </a:spcBef>
                        <a:spcAft>
                          <a:spcPts val="0"/>
                        </a:spcAft>
                        <a:buClrTx/>
                        <a:buSzTx/>
                        <a:buFontTx/>
                        <a:buNone/>
                        <a:tabLst/>
                        <a:defRPr/>
                      </a:pPr>
                      <a:r>
                        <a:rPr lang="ja-JP" altLang="en-US" sz="1400" b="0" dirty="0" smtClean="0"/>
                        <a:t>＜薬剤＞</a:t>
                      </a:r>
                      <a:endParaRPr lang="en-US" altLang="ko-KR" sz="1400" b="0" dirty="0" smtClean="0"/>
                    </a:p>
                    <a:p>
                      <a:pPr algn="ctr" latinLnBrk="1"/>
                      <a:r>
                        <a:rPr lang="ja-JP" altLang="en-US" sz="1400" dirty="0" smtClean="0">
                          <a:solidFill>
                            <a:srgbClr val="CC0066"/>
                          </a:solidFill>
                        </a:rPr>
                        <a:t>美容使用</a:t>
                      </a:r>
                      <a:endParaRPr lang="ko-KR" altLang="en-US" sz="1400" dirty="0">
                        <a:solidFill>
                          <a:srgbClr val="CC0066"/>
                        </a:solidFill>
                      </a:endParaRPr>
                    </a:p>
                  </a:txBody>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ja-JP" sz="1400" b="0" u="none" strike="noStrike" dirty="0" smtClean="0"/>
                    </a:p>
                    <a:p>
                      <a:pPr marL="0" marR="0" indent="0" algn="ctr" defTabSz="914400" rtl="0" eaLnBrk="1" fontAlgn="auto" latinLnBrk="1" hangingPunct="1">
                        <a:lnSpc>
                          <a:spcPct val="100000"/>
                        </a:lnSpc>
                        <a:spcBef>
                          <a:spcPts val="0"/>
                        </a:spcBef>
                        <a:spcAft>
                          <a:spcPts val="0"/>
                        </a:spcAft>
                        <a:buClrTx/>
                        <a:buSzTx/>
                        <a:buFontTx/>
                        <a:buNone/>
                        <a:tabLst/>
                        <a:defRPr/>
                      </a:pPr>
                      <a:r>
                        <a:rPr lang="en-US" altLang="ja-JP" sz="1400" b="0" u="none" strike="noStrike" dirty="0" smtClean="0"/>
                        <a:t>10</a:t>
                      </a:r>
                      <a:r>
                        <a:rPr lang="ja-JP" altLang="en-US" sz="1400" b="0" u="none" strike="noStrike" dirty="0" smtClean="0"/>
                        <a:t>回</a:t>
                      </a:r>
                      <a:r>
                        <a:rPr lang="en-US" altLang="ja-JP" sz="1400" b="0" u="none" strike="noStrike" dirty="0" smtClean="0"/>
                        <a:t>×3</a:t>
                      </a:r>
                      <a:r>
                        <a:rPr lang="ja-JP" altLang="en-US" sz="1400" b="0" u="none" strike="noStrike" dirty="0" smtClean="0"/>
                        <a:t>過程</a:t>
                      </a:r>
                      <a:endParaRPr lang="en-US" altLang="ko-KR" sz="1400" b="0" u="none" strike="noStrike" dirty="0" smtClean="0"/>
                    </a:p>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400" b="0" i="0" u="none" strike="noStrike" dirty="0" smtClean="0">
                        <a:solidFill>
                          <a:srgbClr val="000000"/>
                        </a:solidFill>
                        <a:latin typeface="맑은 고딕"/>
                      </a:endParaRPr>
                    </a:p>
                  </a:txBody>
                  <a:tcPr/>
                </a:tc>
              </a:tr>
              <a:tr h="775060">
                <a:tc>
                  <a:txBody>
                    <a:bodyPr/>
                    <a:lstStyle/>
                    <a:p>
                      <a:pPr algn="ctr" latinLnBrk="1"/>
                      <a:r>
                        <a:rPr lang="ja-JP" altLang="en-US" sz="1600" dirty="0" smtClean="0"/>
                        <a:t>効果</a:t>
                      </a:r>
                      <a:endParaRPr lang="ko-KR" altLang="en-US" sz="1600" dirty="0"/>
                    </a:p>
                  </a:txBody>
                  <a:tcPr anchor="ctr"/>
                </a:tc>
                <a:tc gridSpan="3">
                  <a:txBody>
                    <a:bodyPr/>
                    <a:lstStyle/>
                    <a:p>
                      <a:pPr marL="0" marR="0" indent="0" algn="ctr" defTabSz="914400" rtl="0" eaLnBrk="1" fontAlgn="ctr" latinLnBrk="1" hangingPunct="1">
                        <a:lnSpc>
                          <a:spcPct val="100000"/>
                        </a:lnSpc>
                        <a:spcBef>
                          <a:spcPts val="0"/>
                        </a:spcBef>
                        <a:spcAft>
                          <a:spcPts val="0"/>
                        </a:spcAft>
                        <a:buClrTx/>
                        <a:buSzTx/>
                        <a:buFontTx/>
                        <a:buNone/>
                        <a:tabLst/>
                        <a:defRPr/>
                      </a:pPr>
                      <a:r>
                        <a:rPr lang="ja-JP" altLang="en-US" sz="1600" b="0" i="0" u="none" strike="noStrike" dirty="0" smtClean="0">
                          <a:solidFill>
                            <a:srgbClr val="000000"/>
                          </a:solidFill>
                          <a:effectLst/>
                          <a:latin typeface="굴림" pitchFamily="50" charset="-127"/>
                          <a:ea typeface="굴림" pitchFamily="50" charset="-127"/>
                        </a:rPr>
                        <a:t>脾臓</a:t>
                      </a:r>
                      <a:r>
                        <a:rPr lang="en-US" altLang="ko-KR" sz="1600" b="0" i="0" u="none" strike="noStrike" dirty="0" smtClean="0">
                          <a:solidFill>
                            <a:srgbClr val="000000"/>
                          </a:solidFill>
                          <a:effectLst/>
                          <a:latin typeface="굴림" pitchFamily="50" charset="-127"/>
                          <a:ea typeface="굴림" pitchFamily="50" charset="-127"/>
                        </a:rPr>
                        <a:t>,</a:t>
                      </a:r>
                      <a:r>
                        <a:rPr lang="ja-JP" altLang="en-US" sz="1600" b="0" i="0" u="none" strike="noStrike" dirty="0" smtClean="0">
                          <a:solidFill>
                            <a:srgbClr val="000000"/>
                          </a:solidFill>
                          <a:effectLst/>
                          <a:latin typeface="굴림" pitchFamily="50" charset="-127"/>
                          <a:ea typeface="굴림" pitchFamily="50" charset="-127"/>
                        </a:rPr>
                        <a:t>胃腸を温めることで血色を良くし、皮膚に潤いを与える</a:t>
                      </a:r>
                      <a:endParaRPr lang="ko-KR" altLang="en-US" sz="1600" b="0" i="0" u="none" strike="noStrike" dirty="0">
                        <a:solidFill>
                          <a:srgbClr val="000000"/>
                        </a:solidFill>
                        <a:latin typeface="바탕"/>
                      </a:endParaRPr>
                    </a:p>
                  </a:txBody>
                  <a:tcPr marL="0" marR="0" marT="0" marB="0" anchor="ctr"/>
                </a:tc>
                <a:tc hMerge="1">
                  <a:txBody>
                    <a:bodyPr/>
                    <a:lstStyle/>
                    <a:p>
                      <a:pPr latinLnBrk="1"/>
                      <a:endParaRPr lang="ko-KR" altLang="en-US"/>
                    </a:p>
                  </a:txBody>
                  <a:tcPr/>
                </a:tc>
                <a:tc hMerge="1">
                  <a:txBody>
                    <a:bodyPr/>
                    <a:lstStyle/>
                    <a:p>
                      <a:pPr latinLnBrk="1"/>
                      <a:endParaRPr lang="ko-KR" altLang="en-US"/>
                    </a:p>
                  </a:txBody>
                  <a:tcPr/>
                </a:tc>
              </a:tr>
            </a:tbl>
          </a:graphicData>
        </a:graphic>
      </p:graphicFrame>
      <p:sp>
        <p:nvSpPr>
          <p:cNvPr id="4" name="직사각형 3"/>
          <p:cNvSpPr/>
          <p:nvPr/>
        </p:nvSpPr>
        <p:spPr>
          <a:xfrm>
            <a:off x="6352466" y="928670"/>
            <a:ext cx="2505814" cy="246221"/>
          </a:xfrm>
          <a:prstGeom prst="rect">
            <a:avLst/>
          </a:prstGeom>
        </p:spPr>
        <p:txBody>
          <a:bodyPr wrap="none">
            <a:spAutoFit/>
          </a:bodyPr>
          <a:lstStyle/>
          <a:p>
            <a:r>
              <a:rPr lang="en-US" altLang="ko-KR" sz="1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r>
              <a:rPr lang="ko-KR" altLang="en-US" sz="1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한의학 전문의에 의해 임상되었습니다</a:t>
            </a:r>
            <a:r>
              <a:rPr lang="en-US" altLang="ko-KR" sz="1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endParaRPr lang="ko-KR" altLang="en-US" sz="1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5" name="Picture 3" descr="H:\황진인터네셔널\황진로고_한자.jpg"/>
          <p:cNvPicPr>
            <a:picLocks noChangeAspect="1" noChangeArrowheads="1"/>
          </p:cNvPicPr>
          <p:nvPr/>
        </p:nvPicPr>
        <p:blipFill>
          <a:blip r:embed="rId2" cstate="print">
            <a:lum bright="40000" contrast="-40000"/>
          </a:blip>
          <a:srcRect/>
          <a:stretch>
            <a:fillRect/>
          </a:stretch>
        </p:blipFill>
        <p:spPr bwMode="auto">
          <a:xfrm>
            <a:off x="7623783" y="202157"/>
            <a:ext cx="1071562" cy="644525"/>
          </a:xfrm>
          <a:prstGeom prst="rect">
            <a:avLst/>
          </a:prstGeom>
          <a:noFill/>
          <a:ln w="9525">
            <a:noFill/>
            <a:miter lim="800000"/>
            <a:headEnd/>
            <a:tailEnd/>
          </a:ln>
        </p:spPr>
      </p:pic>
    </p:spTree>
    <p:extLst>
      <p:ext uri="{BB962C8B-B14F-4D97-AF65-F5344CB8AC3E}">
        <p14:creationId xmlns:p14="http://schemas.microsoft.com/office/powerpoint/2010/main" val="22908243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표 1"/>
          <p:cNvGraphicFramePr>
            <a:graphicFrameLocks noGrp="1"/>
          </p:cNvGraphicFramePr>
          <p:nvPr>
            <p:extLst>
              <p:ext uri="{D42A27DB-BD31-4B8C-83A1-F6EECF244321}">
                <p14:modId xmlns:p14="http://schemas.microsoft.com/office/powerpoint/2010/main" val="1553243693"/>
              </p:ext>
            </p:extLst>
          </p:nvPr>
        </p:nvGraphicFramePr>
        <p:xfrm>
          <a:off x="186815" y="1268760"/>
          <a:ext cx="8556705" cy="4181591"/>
        </p:xfrm>
        <a:graphic>
          <a:graphicData uri="http://schemas.openxmlformats.org/drawingml/2006/table">
            <a:tbl>
              <a:tblPr firstRow="1" bandRow="1">
                <a:tableStyleId>{ED083AE6-46FA-4A59-8FB0-9F97EB10719F}</a:tableStyleId>
              </a:tblPr>
              <a:tblGrid>
                <a:gridCol w="1721964"/>
                <a:gridCol w="3213972"/>
                <a:gridCol w="116840"/>
                <a:gridCol w="1610902"/>
                <a:gridCol w="1893027"/>
              </a:tblGrid>
              <a:tr h="1071570">
                <a:tc>
                  <a:txBody>
                    <a:bodyPr/>
                    <a:lstStyle/>
                    <a:p>
                      <a:pPr marL="0" marR="0" indent="0" algn="ctr" defTabSz="914400" rtl="0" eaLnBrk="1" fontAlgn="auto" latinLnBrk="1" hangingPunct="1">
                        <a:lnSpc>
                          <a:spcPct val="150000"/>
                        </a:lnSpc>
                        <a:spcBef>
                          <a:spcPts val="0"/>
                        </a:spcBef>
                        <a:spcAft>
                          <a:spcPts val="0"/>
                        </a:spcAft>
                        <a:buClrTx/>
                        <a:buSzTx/>
                        <a:buFontTx/>
                        <a:buNone/>
                        <a:tabLst/>
                        <a:defRPr/>
                      </a:pPr>
                      <a:r>
                        <a:rPr lang="ja-JP" altLang="en-US" sz="1400" b="0" i="0" u="none" strike="noStrike" dirty="0" smtClean="0">
                          <a:solidFill>
                            <a:srgbClr val="000000"/>
                          </a:solidFill>
                          <a:effectLst/>
                          <a:latin typeface="맑은 고딕" panose="020B0503020000020004" pitchFamily="50" charset="-127"/>
                          <a:ea typeface="맑은 고딕" panose="020B0503020000020004" pitchFamily="50" charset="-127"/>
                        </a:rPr>
                        <a:t>泡が浮かんでくる</a:t>
                      </a:r>
                      <a:endParaRPr lang="ko-KR" altLang="en-US" sz="1400" b="0" i="0" u="none" strike="noStrike" dirty="0" smtClean="0">
                        <a:solidFill>
                          <a:srgbClr val="000000"/>
                        </a:solidFill>
                        <a:effectLst/>
                        <a:latin typeface="맑은 고딕" panose="020B0503020000020004" pitchFamily="50" charset="-127"/>
                        <a:ea typeface="맑은 고딕" panose="020B0503020000020004" pitchFamily="50" charset="-127"/>
                      </a:endParaRPr>
                    </a:p>
                  </a:txBody>
                  <a:tcPr anchor="ctr" anchorCtr="1"/>
                </a:tc>
                <a:tc>
                  <a:txBody>
                    <a:bodyPr/>
                    <a:lstStyle/>
                    <a:p>
                      <a:pPr marL="0" marR="0" indent="0" algn="ctr" defTabSz="914400" rtl="0" eaLnBrk="1" fontAlgn="auto" latinLnBrk="1" hangingPunct="1">
                        <a:lnSpc>
                          <a:spcPct val="150000"/>
                        </a:lnSpc>
                        <a:spcBef>
                          <a:spcPts val="0"/>
                        </a:spcBef>
                        <a:spcAft>
                          <a:spcPts val="0"/>
                        </a:spcAft>
                        <a:buClrTx/>
                        <a:buSzTx/>
                        <a:buFontTx/>
                        <a:buNone/>
                        <a:tabLst/>
                        <a:defRPr/>
                      </a:pPr>
                      <a:r>
                        <a:rPr lang="ja-JP" altLang="en-US" sz="1400" b="0" i="0" u="none" strike="noStrike" dirty="0" smtClean="0">
                          <a:solidFill>
                            <a:srgbClr val="000000"/>
                          </a:solidFill>
                          <a:effectLst/>
                          <a:latin typeface="맑은 고딕" panose="020B0503020000020004" pitchFamily="50" charset="-127"/>
                          <a:ea typeface="맑은 고딕" panose="020B0503020000020004" pitchFamily="50" charset="-127"/>
                        </a:rPr>
                        <a:t>　　　　下半身が冷たい</a:t>
                      </a:r>
                      <a:r>
                        <a:rPr lang="en-US" altLang="ko-KR" sz="1400" b="0" i="0" u="none" strike="noStrike" dirty="0" smtClean="0">
                          <a:solidFill>
                            <a:srgbClr val="000000"/>
                          </a:solidFill>
                          <a:latin typeface="맑은 고딕" panose="020B0503020000020004" pitchFamily="50" charset="-127"/>
                          <a:ea typeface="맑은 고딕" panose="020B0503020000020004" pitchFamily="50" charset="-127"/>
                        </a:rPr>
                        <a:t>/ </a:t>
                      </a:r>
                      <a:r>
                        <a:rPr lang="ja-JP" altLang="en-US" sz="1400" b="0" i="0" u="none" strike="noStrike" dirty="0" smtClean="0">
                          <a:solidFill>
                            <a:srgbClr val="000000"/>
                          </a:solidFill>
                          <a:latin typeface="맑은 고딕" panose="020B0503020000020004" pitchFamily="50" charset="-127"/>
                          <a:ea typeface="맑은 고딕" panose="020B0503020000020004" pitchFamily="50" charset="-127"/>
                        </a:rPr>
                        <a:t>脾臓が弱い</a:t>
                      </a:r>
                      <a:endParaRPr lang="en-US" altLang="ko-KR" sz="1400" b="0" i="0" u="none" strike="noStrike" dirty="0" smtClean="0">
                        <a:solidFill>
                          <a:srgbClr val="000000"/>
                        </a:solidFill>
                        <a:latin typeface="맑은 고딕" panose="020B0503020000020004" pitchFamily="50" charset="-127"/>
                        <a:ea typeface="맑은 고딕" panose="020B0503020000020004" pitchFamily="50" charset="-127"/>
                      </a:endParaRPr>
                    </a:p>
                    <a:p>
                      <a:pPr marL="0" marR="0" indent="0" algn="ctr" defTabSz="914400" rtl="0" eaLnBrk="1" fontAlgn="auto" latinLnBrk="1" hangingPunct="1">
                        <a:lnSpc>
                          <a:spcPct val="150000"/>
                        </a:lnSpc>
                        <a:spcBef>
                          <a:spcPts val="0"/>
                        </a:spcBef>
                        <a:spcAft>
                          <a:spcPts val="0"/>
                        </a:spcAft>
                        <a:buClrTx/>
                        <a:buSzTx/>
                        <a:buFontTx/>
                        <a:buNone/>
                        <a:tabLst/>
                        <a:defRPr/>
                      </a:pPr>
                      <a:r>
                        <a:rPr lang="ko-KR" altLang="en-US" sz="1400" b="0" i="0" u="none" strike="noStrike" dirty="0" smtClean="0">
                          <a:solidFill>
                            <a:srgbClr val="000000"/>
                          </a:solidFill>
                          <a:latin typeface="맑은 고딕" panose="020B0503020000020004" pitchFamily="50" charset="-127"/>
                          <a:ea typeface="맑은 고딕" panose="020B0503020000020004" pitchFamily="50" charset="-127"/>
                        </a:rPr>
                        <a:t>            </a:t>
                      </a:r>
                      <a:r>
                        <a:rPr lang="ja-JP" altLang="en-US" sz="1400" b="0" i="0" u="none" strike="noStrike" dirty="0" smtClean="0">
                          <a:solidFill>
                            <a:srgbClr val="000000"/>
                          </a:solidFill>
                          <a:latin typeface="맑은 고딕" panose="020B0503020000020004" pitchFamily="50" charset="-127"/>
                          <a:ea typeface="맑은 고딕" panose="020B0503020000020004" pitchFamily="50" charset="-127"/>
                        </a:rPr>
                        <a:t>手足が冷たく冷え性が多い</a:t>
                      </a:r>
                      <a:endParaRPr lang="en-US" altLang="ko-KR" sz="1400" b="0" i="0" u="none" strike="noStrike" dirty="0" smtClean="0">
                        <a:solidFill>
                          <a:srgbClr val="000000"/>
                        </a:solidFill>
                        <a:latin typeface="맑은 고딕" panose="020B0503020000020004" pitchFamily="50" charset="-127"/>
                        <a:ea typeface="맑은 고딕" panose="020B0503020000020004" pitchFamily="50" charset="-127"/>
                      </a:endParaRPr>
                    </a:p>
                  </a:txBody>
                  <a:tcPr anchor="ctr" anchorCtr="1"/>
                </a:tc>
                <a:tc gridSpan="2">
                  <a:txBody>
                    <a:bodyPr/>
                    <a:lstStyle/>
                    <a:p>
                      <a:pPr algn="ctr" latinLnBrk="1">
                        <a:lnSpc>
                          <a:spcPct val="100000"/>
                        </a:lnSpc>
                      </a:pPr>
                      <a:r>
                        <a:rPr lang="ja-JP" altLang="en-US" sz="1400" b="0" dirty="0" smtClean="0">
                          <a:latin typeface="맑은 고딕" panose="020B0503020000020004" pitchFamily="50" charset="-127"/>
                          <a:ea typeface="맑은 고딕" panose="020B0503020000020004" pitchFamily="50" charset="-127"/>
                        </a:rPr>
                        <a:t>＜薬剤＞</a:t>
                      </a:r>
                      <a:endParaRPr lang="en-US" altLang="ko-KR" sz="1400" b="0" dirty="0" smtClean="0">
                        <a:latin typeface="맑은 고딕" panose="020B0503020000020004" pitchFamily="50" charset="-127"/>
                        <a:ea typeface="맑은 고딕" panose="020B0503020000020004" pitchFamily="50" charset="-127"/>
                      </a:endParaRPr>
                    </a:p>
                    <a:p>
                      <a:pPr marL="0" marR="0" indent="0" algn="ctr" defTabSz="914400" rtl="0" eaLnBrk="1" fontAlgn="auto" latinLnBrk="1" hangingPunct="1">
                        <a:lnSpc>
                          <a:spcPct val="100000"/>
                        </a:lnSpc>
                        <a:spcBef>
                          <a:spcPts val="0"/>
                        </a:spcBef>
                        <a:spcAft>
                          <a:spcPts val="0"/>
                        </a:spcAft>
                        <a:buClrTx/>
                        <a:buSzTx/>
                        <a:buFontTx/>
                        <a:buNone/>
                        <a:tabLst/>
                        <a:defRPr/>
                      </a:pPr>
                      <a:r>
                        <a:rPr lang="ko-KR" altLang="en-US" sz="1400" b="0" dirty="0" smtClean="0">
                          <a:solidFill>
                            <a:srgbClr val="CC0066"/>
                          </a:solidFill>
                          <a:effectLst/>
                          <a:latin typeface="맑은 고딕" panose="020B0503020000020004" pitchFamily="50" charset="-127"/>
                          <a:ea typeface="맑은 고딕" panose="020B0503020000020004" pitchFamily="50" charset="-127"/>
                        </a:rPr>
                        <a:t>疾患</a:t>
                      </a:r>
                      <a:r>
                        <a:rPr lang="ja-JP" altLang="en-US" sz="1400" b="0" dirty="0" smtClean="0">
                          <a:solidFill>
                            <a:srgbClr val="CC0066"/>
                          </a:solidFill>
                          <a:effectLst/>
                          <a:latin typeface="맑은 고딕" panose="020B0503020000020004" pitchFamily="50" charset="-127"/>
                          <a:ea typeface="맑은 고딕" panose="020B0503020000020004" pitchFamily="50" charset="-127"/>
                        </a:rPr>
                        <a:t>使用</a:t>
                      </a:r>
                      <a:endParaRPr lang="en-US" altLang="ja-JP" sz="1400" b="0" dirty="0" smtClean="0">
                        <a:solidFill>
                          <a:srgbClr val="CC0066"/>
                        </a:solidFill>
                        <a:effectLst/>
                        <a:latin typeface="맑은 고딕" panose="020B0503020000020004" pitchFamily="50" charset="-127"/>
                        <a:ea typeface="맑은 고딕" panose="020B0503020000020004" pitchFamily="50" charset="-127"/>
                      </a:endParaRPr>
                    </a:p>
                    <a:p>
                      <a:pPr marL="0" marR="0" indent="0" algn="ctr" defTabSz="914400" rtl="0" eaLnBrk="1" fontAlgn="auto" latinLnBrk="1" hangingPunct="1">
                        <a:lnSpc>
                          <a:spcPct val="100000"/>
                        </a:lnSpc>
                        <a:spcBef>
                          <a:spcPts val="0"/>
                        </a:spcBef>
                        <a:spcAft>
                          <a:spcPts val="0"/>
                        </a:spcAft>
                        <a:buClrTx/>
                        <a:buSzTx/>
                        <a:buFontTx/>
                        <a:buNone/>
                        <a:tabLst/>
                        <a:defRPr/>
                      </a:pPr>
                      <a:r>
                        <a:rPr lang="ja-JP" altLang="en-US" sz="1400" b="0" dirty="0" smtClean="0">
                          <a:solidFill>
                            <a:srgbClr val="CC0066"/>
                          </a:solidFill>
                          <a:effectLst/>
                          <a:latin typeface="맑은 고딕" panose="020B0503020000020004" pitchFamily="50" charset="-127"/>
                          <a:ea typeface="맑은 고딕" panose="020B0503020000020004" pitchFamily="50" charset="-127"/>
                        </a:rPr>
                        <a:t>美容使用</a:t>
                      </a:r>
                      <a:endParaRPr lang="ko-KR" altLang="en-US" sz="1400" b="0" dirty="0">
                        <a:latin typeface="맑은 고딕" panose="020B0503020000020004" pitchFamily="50" charset="-127"/>
                        <a:ea typeface="맑은 고딕" panose="020B0503020000020004" pitchFamily="50" charset="-127"/>
                      </a:endParaRPr>
                    </a:p>
                  </a:txBody>
                  <a:tcPr anchor="ctr" anchorCtr="1"/>
                </a:tc>
                <a:tc hMerge="1">
                  <a:txBody>
                    <a:bodyPr/>
                    <a:lstStyle/>
                    <a:p>
                      <a:pPr latinLnBrk="1"/>
                      <a:endParaRPr lang="ko-KR" altLang="en-US"/>
                    </a:p>
                  </a:txBody>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ko-KR" altLang="en-US" sz="1400" b="0" dirty="0" smtClean="0">
                          <a:solidFill>
                            <a:schemeClr val="tx1"/>
                          </a:solidFill>
                          <a:effectLst/>
                          <a:latin typeface="맑은 고딕" panose="020B0503020000020004" pitchFamily="50" charset="-127"/>
                          <a:ea typeface="맑은 고딕" panose="020B0503020000020004" pitchFamily="50" charset="-127"/>
                        </a:rPr>
                        <a:t>疾患</a:t>
                      </a:r>
                      <a:r>
                        <a:rPr lang="en-US" altLang="ko-KR" sz="1400" b="0" i="0" u="none" strike="noStrike" dirty="0" smtClean="0">
                          <a:solidFill>
                            <a:schemeClr val="tx1"/>
                          </a:solidFill>
                          <a:latin typeface="맑은 고딕" panose="020B0503020000020004" pitchFamily="50" charset="-127"/>
                          <a:ea typeface="맑은 고딕" panose="020B0503020000020004" pitchFamily="50" charset="-127"/>
                        </a:rPr>
                        <a:t>10</a:t>
                      </a:r>
                      <a:r>
                        <a:rPr lang="ja-JP" altLang="en-US" sz="1400" b="0" i="0" u="none" strike="noStrike" dirty="0" smtClean="0">
                          <a:solidFill>
                            <a:schemeClr val="tx1"/>
                          </a:solidFill>
                          <a:latin typeface="맑은 고딕" panose="020B0503020000020004" pitchFamily="50" charset="-127"/>
                          <a:ea typeface="맑은 고딕" panose="020B0503020000020004" pitchFamily="50" charset="-127"/>
                        </a:rPr>
                        <a:t>回</a:t>
                      </a:r>
                      <a:endParaRPr lang="en-US" altLang="ko-KR" sz="1400" b="0" i="0" u="none" strike="noStrike" dirty="0" smtClean="0">
                        <a:solidFill>
                          <a:schemeClr val="tx1"/>
                        </a:solidFill>
                        <a:latin typeface="맑은 고딕" panose="020B0503020000020004" pitchFamily="50" charset="-127"/>
                        <a:ea typeface="맑은 고딕" panose="020B0503020000020004" pitchFamily="50" charset="-127"/>
                      </a:endParaRPr>
                    </a:p>
                    <a:p>
                      <a:pPr marL="0" marR="0" indent="0" algn="ctr" defTabSz="914400" rtl="0" eaLnBrk="1" fontAlgn="auto" latinLnBrk="1" hangingPunct="1">
                        <a:lnSpc>
                          <a:spcPct val="100000"/>
                        </a:lnSpc>
                        <a:spcBef>
                          <a:spcPts val="0"/>
                        </a:spcBef>
                        <a:spcAft>
                          <a:spcPts val="0"/>
                        </a:spcAft>
                        <a:buClrTx/>
                        <a:buSzTx/>
                        <a:buFontTx/>
                        <a:buNone/>
                        <a:tabLst/>
                        <a:defRPr/>
                      </a:pPr>
                      <a:r>
                        <a:rPr lang="ja-JP" altLang="en-US" sz="1400" b="0" i="0" u="none" strike="noStrike" dirty="0" smtClean="0">
                          <a:solidFill>
                            <a:schemeClr val="tx1"/>
                          </a:solidFill>
                          <a:latin typeface="맑은 고딕" panose="020B0503020000020004" pitchFamily="50" charset="-127"/>
                          <a:ea typeface="맑은 고딕" panose="020B0503020000020004" pitchFamily="50" charset="-127"/>
                        </a:rPr>
                        <a:t>美容</a:t>
                      </a:r>
                      <a:r>
                        <a:rPr lang="en-US" altLang="ja-JP" sz="1400" b="0" i="0" u="none" strike="noStrike" dirty="0" smtClean="0">
                          <a:solidFill>
                            <a:schemeClr val="tx1"/>
                          </a:solidFill>
                          <a:latin typeface="맑은 고딕" panose="020B0503020000020004" pitchFamily="50" charset="-127"/>
                          <a:ea typeface="맑은 고딕" panose="020B0503020000020004" pitchFamily="50" charset="-127"/>
                        </a:rPr>
                        <a:t>10</a:t>
                      </a:r>
                      <a:r>
                        <a:rPr lang="ja-JP" altLang="en-US" sz="1400" b="0" i="0" u="none" strike="noStrike" dirty="0" smtClean="0">
                          <a:solidFill>
                            <a:schemeClr val="tx1"/>
                          </a:solidFill>
                          <a:latin typeface="맑은 고딕" panose="020B0503020000020004" pitchFamily="50" charset="-127"/>
                          <a:ea typeface="맑은 고딕" panose="020B0503020000020004" pitchFamily="50" charset="-127"/>
                        </a:rPr>
                        <a:t>回</a:t>
                      </a:r>
                      <a:endParaRPr lang="en-US" altLang="ja-JP" sz="1400" b="0" i="0" u="none" strike="noStrike" dirty="0" smtClean="0">
                        <a:solidFill>
                          <a:schemeClr val="tx1"/>
                        </a:solidFill>
                        <a:latin typeface="맑은 고딕" panose="020B0503020000020004" pitchFamily="50" charset="-127"/>
                        <a:ea typeface="맑은 고딕" panose="020B0503020000020004" pitchFamily="50" charset="-127"/>
                      </a:endParaRPr>
                    </a:p>
                    <a:p>
                      <a:pPr marL="0" marR="0" indent="0" algn="ctr" defTabSz="914400" rtl="0" eaLnBrk="1" fontAlgn="auto" latinLnBrk="1" hangingPunct="1">
                        <a:lnSpc>
                          <a:spcPct val="100000"/>
                        </a:lnSpc>
                        <a:spcBef>
                          <a:spcPts val="0"/>
                        </a:spcBef>
                        <a:spcAft>
                          <a:spcPts val="0"/>
                        </a:spcAft>
                        <a:buClrTx/>
                        <a:buSzTx/>
                        <a:buFontTx/>
                        <a:buNone/>
                        <a:tabLst/>
                        <a:defRPr/>
                      </a:pPr>
                      <a:r>
                        <a:rPr lang="ko-KR" altLang="en-US" sz="1400" b="0" dirty="0" smtClean="0">
                          <a:solidFill>
                            <a:schemeClr val="tx1"/>
                          </a:solidFill>
                          <a:effectLst/>
                          <a:latin typeface="맑은 고딕" panose="020B0503020000020004" pitchFamily="50" charset="-127"/>
                          <a:ea typeface="맑은 고딕" panose="020B0503020000020004" pitchFamily="50" charset="-127"/>
                        </a:rPr>
                        <a:t>疾患</a:t>
                      </a:r>
                      <a:r>
                        <a:rPr lang="en-US" altLang="ko-KR" sz="1400" b="0" i="0" u="none" strike="noStrike" dirty="0" smtClean="0">
                          <a:solidFill>
                            <a:schemeClr val="tx1"/>
                          </a:solidFill>
                          <a:latin typeface="맑은 고딕" panose="020B0503020000020004" pitchFamily="50" charset="-127"/>
                          <a:ea typeface="맑은 고딕" panose="020B0503020000020004" pitchFamily="50" charset="-127"/>
                        </a:rPr>
                        <a:t>10</a:t>
                      </a:r>
                      <a:r>
                        <a:rPr lang="ja-JP" altLang="en-US" sz="1400" b="0" i="0" u="none" strike="noStrike" dirty="0" smtClean="0">
                          <a:solidFill>
                            <a:schemeClr val="tx1"/>
                          </a:solidFill>
                          <a:latin typeface="맑은 고딕" panose="020B0503020000020004" pitchFamily="50" charset="-127"/>
                          <a:ea typeface="맑은 고딕" panose="020B0503020000020004" pitchFamily="50" charset="-127"/>
                        </a:rPr>
                        <a:t>回</a:t>
                      </a:r>
                      <a:endParaRPr lang="en-US" altLang="ko-KR" sz="1400" b="0" i="0" u="none" strike="noStrike" dirty="0" smtClean="0">
                        <a:solidFill>
                          <a:schemeClr val="tx1"/>
                        </a:solidFill>
                        <a:latin typeface="맑은 고딕" panose="020B0503020000020004" pitchFamily="50" charset="-127"/>
                        <a:ea typeface="맑은 고딕" panose="020B0503020000020004" pitchFamily="50" charset="-127"/>
                      </a:endParaRPr>
                    </a:p>
                  </a:txBody>
                  <a:tcPr anchor="ctr" anchorCtr="1"/>
                </a:tc>
              </a:tr>
              <a:tr h="992198">
                <a:tc>
                  <a:txBody>
                    <a:bodyPr/>
                    <a:lstStyle/>
                    <a:p>
                      <a:pPr marL="0" marR="0" indent="0" algn="ctr" defTabSz="914400" rtl="0" eaLnBrk="1" fontAlgn="auto" latinLnBrk="1" hangingPunct="1">
                        <a:lnSpc>
                          <a:spcPct val="150000"/>
                        </a:lnSpc>
                        <a:spcBef>
                          <a:spcPts val="0"/>
                        </a:spcBef>
                        <a:spcAft>
                          <a:spcPts val="0"/>
                        </a:spcAft>
                        <a:buClrTx/>
                        <a:buSzTx/>
                        <a:buFontTx/>
                        <a:buNone/>
                        <a:tabLst/>
                        <a:defRPr/>
                      </a:pPr>
                      <a:r>
                        <a:rPr lang="ja-JP" altLang="en-US" sz="1400" b="0" dirty="0" smtClean="0">
                          <a:latin typeface="맑은 고딕" panose="020B0503020000020004" pitchFamily="50" charset="-127"/>
                          <a:ea typeface="맑은 고딕" panose="020B0503020000020004" pitchFamily="50" charset="-127"/>
                        </a:rPr>
                        <a:t>効果</a:t>
                      </a:r>
                      <a:endParaRPr lang="ko-KR" altLang="en-US" sz="1400" b="0" dirty="0" smtClean="0">
                        <a:latin typeface="맑은 고딕" panose="020B0503020000020004" pitchFamily="50" charset="-127"/>
                        <a:ea typeface="맑은 고딕" panose="020B0503020000020004" pitchFamily="50" charset="-127"/>
                      </a:endParaRPr>
                    </a:p>
                  </a:txBody>
                  <a:tcPr anchor="ctr" anchorCtr="1"/>
                </a:tc>
                <a:tc gridSpan="4">
                  <a:txBody>
                    <a:bodyPr/>
                    <a:lstStyle/>
                    <a:p>
                      <a:pPr marL="0" marR="0" indent="0" algn="ctr" defTabSz="914400" rtl="0" eaLnBrk="1" fontAlgn="auto" latinLnBrk="1" hangingPunct="1">
                        <a:lnSpc>
                          <a:spcPct val="150000"/>
                        </a:lnSpc>
                        <a:spcBef>
                          <a:spcPts val="0"/>
                        </a:spcBef>
                        <a:spcAft>
                          <a:spcPts val="0"/>
                        </a:spcAft>
                        <a:buClrTx/>
                        <a:buSzTx/>
                        <a:buFontTx/>
                        <a:buNone/>
                        <a:tabLst/>
                        <a:defRPr/>
                      </a:pPr>
                      <a:r>
                        <a:rPr lang="ja-JP" altLang="en-US" sz="1600" b="0" i="0" u="none" strike="noStrike" dirty="0" smtClean="0">
                          <a:solidFill>
                            <a:srgbClr val="000000"/>
                          </a:solidFill>
                          <a:latin typeface="맑은 고딕" panose="020B0503020000020004" pitchFamily="50" charset="-127"/>
                          <a:ea typeface="맑은 고딕" panose="020B0503020000020004" pitchFamily="50" charset="-127"/>
                        </a:rPr>
                        <a:t>脾臓、胃腸を温め体内にこもった熱を出し、</a:t>
                      </a:r>
                      <a:endParaRPr lang="en-US" altLang="ja-JP" sz="1600" b="0" i="0" u="none" strike="noStrike" dirty="0" smtClean="0">
                        <a:solidFill>
                          <a:srgbClr val="000000"/>
                        </a:solidFill>
                        <a:latin typeface="맑은 고딕" panose="020B0503020000020004" pitchFamily="50" charset="-127"/>
                        <a:ea typeface="맑은 고딕" panose="020B0503020000020004" pitchFamily="50" charset="-127"/>
                      </a:endParaRPr>
                    </a:p>
                    <a:p>
                      <a:pPr marL="0" marR="0" indent="0" algn="ctr" defTabSz="914400" rtl="0" eaLnBrk="1" fontAlgn="auto" latinLnBrk="1" hangingPunct="1">
                        <a:lnSpc>
                          <a:spcPct val="150000"/>
                        </a:lnSpc>
                        <a:spcBef>
                          <a:spcPts val="0"/>
                        </a:spcBef>
                        <a:spcAft>
                          <a:spcPts val="0"/>
                        </a:spcAft>
                        <a:buClrTx/>
                        <a:buSzTx/>
                        <a:buFontTx/>
                        <a:buNone/>
                        <a:tabLst/>
                        <a:defRPr/>
                      </a:pPr>
                      <a:r>
                        <a:rPr lang="ja-JP" altLang="en-US" sz="1600" b="0" i="0" u="none" strike="noStrike" dirty="0" smtClean="0">
                          <a:solidFill>
                            <a:srgbClr val="000000"/>
                          </a:solidFill>
                          <a:latin typeface="맑은 고딕" panose="020B0503020000020004" pitchFamily="50" charset="-127"/>
                          <a:ea typeface="맑은 고딕" panose="020B0503020000020004" pitchFamily="50" charset="-127"/>
                        </a:rPr>
                        <a:t>全身の気血を循環させ手足を温かくする</a:t>
                      </a:r>
                      <a:r>
                        <a:rPr lang="en-US" altLang="ko-KR" sz="1600" b="0" i="0" u="none" strike="noStrike" dirty="0" smtClean="0">
                          <a:solidFill>
                            <a:srgbClr val="000000"/>
                          </a:solidFill>
                          <a:latin typeface="맑은 고딕" panose="020B0503020000020004" pitchFamily="50" charset="-127"/>
                          <a:ea typeface="맑은 고딕" panose="020B0503020000020004" pitchFamily="50" charset="-127"/>
                        </a:rPr>
                        <a:t>.</a:t>
                      </a:r>
                      <a:endParaRPr lang="ko-KR" altLang="en-US" sz="1600" b="0" dirty="0">
                        <a:latin typeface="맑은 고딕" panose="020B0503020000020004" pitchFamily="50" charset="-127"/>
                        <a:ea typeface="맑은 고딕" panose="020B0503020000020004" pitchFamily="50" charset="-127"/>
                      </a:endParaRPr>
                    </a:p>
                  </a:txBody>
                  <a:tcPr anchor="ctr" anchorCtr="1"/>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943468">
                <a:tc>
                  <a:txBody>
                    <a:bodyPr/>
                    <a:lstStyle/>
                    <a:p>
                      <a:pPr marL="0" marR="0" indent="0" algn="ctr" defTabSz="914400" rtl="0" eaLnBrk="1" fontAlgn="auto" latinLnBrk="1" hangingPunct="1">
                        <a:lnSpc>
                          <a:spcPct val="150000"/>
                        </a:lnSpc>
                        <a:spcBef>
                          <a:spcPts val="0"/>
                        </a:spcBef>
                        <a:spcAft>
                          <a:spcPts val="0"/>
                        </a:spcAft>
                        <a:buClrTx/>
                        <a:buSzTx/>
                        <a:buFontTx/>
                        <a:buNone/>
                        <a:tabLst/>
                        <a:defRPr/>
                      </a:pPr>
                      <a:r>
                        <a:rPr lang="ja-JP" altLang="en-US" sz="1400" b="0" i="0" u="none" strike="noStrike" dirty="0" smtClean="0">
                          <a:solidFill>
                            <a:srgbClr val="000000"/>
                          </a:solidFill>
                          <a:effectLst/>
                          <a:latin typeface="맑은 고딕" panose="020B0503020000020004" pitchFamily="50" charset="-127"/>
                          <a:ea typeface="맑은 고딕" panose="020B0503020000020004" pitchFamily="50" charset="-127"/>
                        </a:rPr>
                        <a:t>白っぽくなる</a:t>
                      </a:r>
                      <a:endParaRPr lang="ko-KR" altLang="en-US" sz="1400" b="0" dirty="0">
                        <a:latin typeface="맑은 고딕" panose="020B0503020000020004" pitchFamily="50" charset="-127"/>
                        <a:ea typeface="맑은 고딕" panose="020B0503020000020004" pitchFamily="50" charset="-127"/>
                      </a:endParaRPr>
                    </a:p>
                  </a:txBody>
                  <a:tcPr anchor="ctr" anchorCtr="1"/>
                </a:tc>
                <a:tc gridSpan="2">
                  <a:txBody>
                    <a:bodyPr/>
                    <a:lstStyle/>
                    <a:p>
                      <a:pPr marL="0" marR="0" indent="0" algn="ctr" defTabSz="914400" rtl="0" eaLnBrk="1" fontAlgn="auto" latinLnBrk="1" hangingPunct="1">
                        <a:lnSpc>
                          <a:spcPct val="150000"/>
                        </a:lnSpc>
                        <a:spcBef>
                          <a:spcPts val="0"/>
                        </a:spcBef>
                        <a:spcAft>
                          <a:spcPts val="0"/>
                        </a:spcAft>
                        <a:buClrTx/>
                        <a:buSzTx/>
                        <a:buFontTx/>
                        <a:buNone/>
                        <a:tabLst/>
                        <a:defRPr/>
                      </a:pPr>
                      <a:r>
                        <a:rPr lang="ja-JP" altLang="en-US" sz="1400" b="0" i="0" u="none" strike="noStrike" dirty="0" smtClean="0">
                          <a:solidFill>
                            <a:srgbClr val="000000"/>
                          </a:solidFill>
                          <a:latin typeface="맑은 고딕" panose="020B0503020000020004" pitchFamily="50" charset="-127"/>
                          <a:ea typeface="맑은 고딕" panose="020B0503020000020004" pitchFamily="50" charset="-127"/>
                        </a:rPr>
                        <a:t>消化不良</a:t>
                      </a:r>
                      <a:r>
                        <a:rPr lang="en-US" altLang="ko-KR" sz="1400" b="0" i="0" u="none" strike="noStrike" dirty="0" smtClean="0">
                          <a:solidFill>
                            <a:srgbClr val="000000"/>
                          </a:solidFill>
                          <a:latin typeface="맑은 고딕" panose="020B0503020000020004" pitchFamily="50" charset="-127"/>
                          <a:ea typeface="맑은 고딕" panose="020B0503020000020004" pitchFamily="50" charset="-127"/>
                        </a:rPr>
                        <a:t>/</a:t>
                      </a:r>
                      <a:r>
                        <a:rPr lang="ja-JP" altLang="en-US" sz="1400" b="0" i="0" u="none" strike="noStrike" dirty="0" smtClean="0">
                          <a:solidFill>
                            <a:srgbClr val="000000"/>
                          </a:solidFill>
                          <a:latin typeface="맑은 고딕" panose="020B0503020000020004" pitchFamily="50" charset="-127"/>
                          <a:ea typeface="맑은 고딕" panose="020B0503020000020004" pitchFamily="50" charset="-127"/>
                        </a:rPr>
                        <a:t>腰、膝が弱い</a:t>
                      </a:r>
                      <a:r>
                        <a:rPr lang="en-US" altLang="ko-KR" sz="1400" b="0" i="0" u="none" strike="noStrike" dirty="0" smtClean="0">
                          <a:solidFill>
                            <a:srgbClr val="000000"/>
                          </a:solidFill>
                          <a:latin typeface="맑은 고딕" panose="020B0503020000020004" pitchFamily="50" charset="-127"/>
                          <a:ea typeface="맑은 고딕" panose="020B0503020000020004" pitchFamily="50" charset="-127"/>
                        </a:rPr>
                        <a:t>/ </a:t>
                      </a:r>
                      <a:r>
                        <a:rPr lang="ja-JP" altLang="en-US" sz="1400" b="0" i="0" u="none" strike="noStrike" dirty="0" smtClean="0">
                          <a:solidFill>
                            <a:srgbClr val="000000"/>
                          </a:solidFill>
                          <a:latin typeface="맑은 고딕" panose="020B0503020000020004" pitchFamily="50" charset="-127"/>
                          <a:ea typeface="맑은 고딕" panose="020B0503020000020004" pitchFamily="50" charset="-127"/>
                        </a:rPr>
                        <a:t>下腹が冷たい</a:t>
                      </a:r>
                      <a:endParaRPr lang="en-US" altLang="ko-KR" sz="1400" b="0" i="0" u="none" strike="noStrike" dirty="0" smtClean="0">
                        <a:solidFill>
                          <a:srgbClr val="000000"/>
                        </a:solidFill>
                        <a:latin typeface="맑은 고딕" panose="020B0503020000020004" pitchFamily="50" charset="-127"/>
                        <a:ea typeface="맑은 고딕" panose="020B0503020000020004" pitchFamily="50" charset="-127"/>
                      </a:endParaRPr>
                    </a:p>
                    <a:p>
                      <a:pPr marL="0" marR="0" indent="0" algn="ctr" defTabSz="914400" rtl="0" eaLnBrk="1" fontAlgn="auto" latinLnBrk="1" hangingPunct="1">
                        <a:lnSpc>
                          <a:spcPct val="150000"/>
                        </a:lnSpc>
                        <a:spcBef>
                          <a:spcPts val="0"/>
                        </a:spcBef>
                        <a:spcAft>
                          <a:spcPts val="0"/>
                        </a:spcAft>
                        <a:buClrTx/>
                        <a:buSzTx/>
                        <a:buFontTx/>
                        <a:buNone/>
                        <a:tabLst/>
                        <a:defRPr/>
                      </a:pPr>
                      <a:r>
                        <a:rPr lang="ja-JP" altLang="en-US" sz="1400" b="0" i="0" u="none" strike="noStrike" dirty="0" smtClean="0">
                          <a:solidFill>
                            <a:srgbClr val="000000"/>
                          </a:solidFill>
                          <a:latin typeface="맑은 고딕" panose="020B0503020000020004" pitchFamily="50" charset="-127"/>
                          <a:ea typeface="맑은 고딕" panose="020B0503020000020004" pitchFamily="50" charset="-127"/>
                        </a:rPr>
                        <a:t>　脾臓が弱い</a:t>
                      </a:r>
                      <a:r>
                        <a:rPr lang="en-US" altLang="ko-KR" sz="1400" b="0" i="0" u="none" strike="noStrike" dirty="0" smtClean="0">
                          <a:solidFill>
                            <a:srgbClr val="000000"/>
                          </a:solidFill>
                          <a:latin typeface="맑은 고딕" panose="020B0503020000020004" pitchFamily="50" charset="-127"/>
                          <a:ea typeface="맑은 고딕" panose="020B0503020000020004" pitchFamily="50" charset="-127"/>
                        </a:rPr>
                        <a:t>/</a:t>
                      </a:r>
                      <a:r>
                        <a:rPr lang="ja-JP" altLang="en-US" sz="1400" b="0" i="0" u="none" strike="noStrike" dirty="0" smtClean="0">
                          <a:solidFill>
                            <a:srgbClr val="000000"/>
                          </a:solidFill>
                          <a:latin typeface="맑은 고딕" panose="020B0503020000020004" pitchFamily="50" charset="-127"/>
                          <a:ea typeface="맑은 고딕" panose="020B0503020000020004" pitchFamily="50" charset="-127"/>
                        </a:rPr>
                        <a:t>　血液循環が悪い</a:t>
                      </a:r>
                      <a:endParaRPr lang="ko-KR" altLang="en-US" sz="1400" b="0" i="0" u="none" strike="noStrike" dirty="0" smtClean="0">
                        <a:solidFill>
                          <a:srgbClr val="000000"/>
                        </a:solidFill>
                        <a:latin typeface="맑은 고딕" panose="020B0503020000020004" pitchFamily="50" charset="-127"/>
                        <a:ea typeface="맑은 고딕" panose="020B0503020000020004" pitchFamily="50" charset="-127"/>
                      </a:endParaRPr>
                    </a:p>
                  </a:txBody>
                  <a:tcPr anchor="ctr" anchorCtr="1"/>
                </a:tc>
                <a:tc hMerge="1">
                  <a:txBody>
                    <a:bodyPr/>
                    <a:lstStyle/>
                    <a:p>
                      <a:pPr marL="0" marR="0" indent="0" algn="ctr" defTabSz="914400" rtl="0" eaLnBrk="1" fontAlgn="auto" latinLnBrk="1" hangingPunct="1">
                        <a:lnSpc>
                          <a:spcPct val="150000"/>
                        </a:lnSpc>
                        <a:spcBef>
                          <a:spcPts val="0"/>
                        </a:spcBef>
                        <a:spcAft>
                          <a:spcPts val="0"/>
                        </a:spcAft>
                        <a:buClrTx/>
                        <a:buSzTx/>
                        <a:buFontTx/>
                        <a:buNone/>
                        <a:tabLst/>
                        <a:defRPr/>
                      </a:pPr>
                      <a:endParaRPr lang="ko-KR" altLang="en-US" sz="1400" b="0" dirty="0" smtClean="0">
                        <a:solidFill>
                          <a:srgbClr val="CC0066"/>
                        </a:solidFill>
                        <a:latin typeface="맑은 고딕" panose="020B0503020000020004" pitchFamily="50" charset="-127"/>
                        <a:ea typeface="맑은 고딕" panose="020B0503020000020004" pitchFamily="50" charset="-127"/>
                      </a:endParaRPr>
                    </a:p>
                  </a:txBody>
                  <a:tcPr anchor="ctr" anchorCtr="1"/>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ja-JP" altLang="en-US" sz="1400" b="0" dirty="0" smtClean="0">
                          <a:latin typeface="맑은 고딕" panose="020B0503020000020004" pitchFamily="50" charset="-127"/>
                          <a:ea typeface="맑은 고딕" panose="020B0503020000020004" pitchFamily="50" charset="-127"/>
                        </a:rPr>
                        <a:t>＜薬剤＞</a:t>
                      </a:r>
                      <a:endParaRPr lang="en-US" altLang="ko-KR" sz="1400" b="0" dirty="0" smtClean="0">
                        <a:latin typeface="맑은 고딕" panose="020B0503020000020004" pitchFamily="50" charset="-127"/>
                        <a:ea typeface="맑은 고딕" panose="020B0503020000020004" pitchFamily="50" charset="-127"/>
                      </a:endParaRPr>
                    </a:p>
                    <a:p>
                      <a:pPr algn="ctr" latinLnBrk="1">
                        <a:lnSpc>
                          <a:spcPct val="100000"/>
                        </a:lnSpc>
                      </a:pPr>
                      <a:r>
                        <a:rPr lang="ja-JP" altLang="en-US" sz="1400" b="0" dirty="0" smtClean="0">
                          <a:solidFill>
                            <a:srgbClr val="CC0066"/>
                          </a:solidFill>
                          <a:latin typeface="맑은 고딕" panose="020B0503020000020004" pitchFamily="50" charset="-127"/>
                          <a:ea typeface="맑은 고딕" panose="020B0503020000020004" pitchFamily="50" charset="-127"/>
                        </a:rPr>
                        <a:t>ダイエット使用</a:t>
                      </a:r>
                      <a:endParaRPr lang="en-US" altLang="ja-JP" sz="1400" b="0" dirty="0" smtClean="0">
                        <a:solidFill>
                          <a:srgbClr val="CC0066"/>
                        </a:solidFill>
                        <a:latin typeface="맑은 고딕" panose="020B0503020000020004" pitchFamily="50" charset="-127"/>
                        <a:ea typeface="맑은 고딕" panose="020B0503020000020004" pitchFamily="50" charset="-127"/>
                      </a:endParaRPr>
                    </a:p>
                    <a:p>
                      <a:pPr algn="ctr" latinLnBrk="1">
                        <a:lnSpc>
                          <a:spcPct val="100000"/>
                        </a:lnSpc>
                      </a:pPr>
                      <a:r>
                        <a:rPr lang="ja-JP" altLang="en-US" sz="1400" b="0" dirty="0" smtClean="0">
                          <a:solidFill>
                            <a:srgbClr val="CC0066"/>
                          </a:solidFill>
                          <a:latin typeface="맑은 고딕" panose="020B0503020000020004" pitchFamily="50" charset="-127"/>
                          <a:ea typeface="맑은 고딕" panose="020B0503020000020004" pitchFamily="50" charset="-127"/>
                        </a:rPr>
                        <a:t>美容使用</a:t>
                      </a:r>
                      <a:endParaRPr lang="ko-KR" altLang="en-US" sz="1400" b="0" dirty="0" smtClean="0">
                        <a:solidFill>
                          <a:srgbClr val="CC0066"/>
                        </a:solidFill>
                        <a:latin typeface="맑은 고딕" panose="020B0503020000020004" pitchFamily="50" charset="-127"/>
                        <a:ea typeface="맑은 고딕" panose="020B0503020000020004" pitchFamily="50" charset="-127"/>
                      </a:endParaRPr>
                    </a:p>
                  </a:txBody>
                  <a:tcPr anchor="ctr" anchorCtr="1"/>
                </a:tc>
                <a:tc>
                  <a:txBody>
                    <a:bodyPr/>
                    <a:lstStyle/>
                    <a:p>
                      <a:pPr marL="0" marR="0" indent="0" algn="ctr" defTabSz="914400" rtl="0" eaLnBrk="1" fontAlgn="auto" latinLnBrk="1" hangingPunct="1">
                        <a:lnSpc>
                          <a:spcPct val="150000"/>
                        </a:lnSpc>
                        <a:spcBef>
                          <a:spcPts val="0"/>
                        </a:spcBef>
                        <a:spcAft>
                          <a:spcPts val="0"/>
                        </a:spcAft>
                        <a:buClrTx/>
                        <a:buSzTx/>
                        <a:buFontTx/>
                        <a:buNone/>
                        <a:tabLst/>
                        <a:defRPr/>
                      </a:pPr>
                      <a:r>
                        <a:rPr lang="ja-JP" altLang="en-US" sz="1400" b="0" i="0" u="none" strike="noStrike" dirty="0" smtClean="0">
                          <a:solidFill>
                            <a:srgbClr val="000000"/>
                          </a:solidFill>
                          <a:latin typeface="맑은 고딕" panose="020B0503020000020004" pitchFamily="50" charset="-127"/>
                          <a:ea typeface="맑은 고딕" panose="020B0503020000020004" pitchFamily="50" charset="-127"/>
                        </a:rPr>
                        <a:t>ダイエット</a:t>
                      </a:r>
                      <a:r>
                        <a:rPr lang="en-US" altLang="ja-JP" sz="1400" b="0" i="0" u="none" strike="noStrike" dirty="0" smtClean="0">
                          <a:solidFill>
                            <a:srgbClr val="000000"/>
                          </a:solidFill>
                          <a:latin typeface="맑은 고딕" panose="020B0503020000020004" pitchFamily="50" charset="-127"/>
                          <a:ea typeface="맑은 고딕" panose="020B0503020000020004" pitchFamily="50" charset="-127"/>
                        </a:rPr>
                        <a:t>5</a:t>
                      </a:r>
                      <a:r>
                        <a:rPr lang="ja-JP" altLang="en-US" sz="1400" b="0" i="0" u="none" strike="noStrike" dirty="0" smtClean="0">
                          <a:solidFill>
                            <a:srgbClr val="000000"/>
                          </a:solidFill>
                          <a:latin typeface="맑은 고딕" panose="020B0503020000020004" pitchFamily="50" charset="-127"/>
                          <a:ea typeface="맑은 고딕" panose="020B0503020000020004" pitchFamily="50" charset="-127"/>
                        </a:rPr>
                        <a:t>回＋美容</a:t>
                      </a:r>
                      <a:r>
                        <a:rPr lang="en-US" altLang="ja-JP" sz="1400" b="0" i="0" u="none" strike="noStrike" dirty="0" smtClean="0">
                          <a:solidFill>
                            <a:srgbClr val="000000"/>
                          </a:solidFill>
                          <a:latin typeface="맑은 고딕" panose="020B0503020000020004" pitchFamily="50" charset="-127"/>
                          <a:ea typeface="맑은 고딕" panose="020B0503020000020004" pitchFamily="50" charset="-127"/>
                        </a:rPr>
                        <a:t>5</a:t>
                      </a:r>
                      <a:r>
                        <a:rPr lang="ja-JP" altLang="en-US" sz="1400" b="0" i="0" u="none" strike="noStrike" dirty="0" smtClean="0">
                          <a:solidFill>
                            <a:srgbClr val="000000"/>
                          </a:solidFill>
                          <a:latin typeface="맑은 고딕" panose="020B0503020000020004" pitchFamily="50" charset="-127"/>
                          <a:ea typeface="맑은 고딕" panose="020B0503020000020004" pitchFamily="50" charset="-127"/>
                        </a:rPr>
                        <a:t>回</a:t>
                      </a:r>
                      <a:r>
                        <a:rPr lang="en-US" altLang="ja-JP" sz="1400" b="0" i="0" u="none" strike="noStrike" dirty="0" smtClean="0">
                          <a:solidFill>
                            <a:srgbClr val="000000"/>
                          </a:solidFill>
                          <a:latin typeface="맑은 고딕" panose="020B0503020000020004" pitchFamily="50" charset="-127"/>
                          <a:ea typeface="맑은 고딕" panose="020B0503020000020004" pitchFamily="50" charset="-127"/>
                        </a:rPr>
                        <a:t>×</a:t>
                      </a:r>
                      <a:r>
                        <a:rPr lang="ja-JP" altLang="en-US" sz="1400" b="0" i="0" u="none" strike="noStrike" dirty="0" smtClean="0">
                          <a:solidFill>
                            <a:srgbClr val="000000"/>
                          </a:solidFill>
                          <a:latin typeface="맑은 고딕" panose="020B0503020000020004" pitchFamily="50" charset="-127"/>
                          <a:ea typeface="맑은 고딕" panose="020B0503020000020004" pitchFamily="50" charset="-127"/>
                        </a:rPr>
                        <a:t>３過程</a:t>
                      </a:r>
                      <a:endParaRPr lang="ko-KR" altLang="en-US" sz="1400" b="0" dirty="0">
                        <a:latin typeface="맑은 고딕" panose="020B0503020000020004" pitchFamily="50" charset="-127"/>
                        <a:ea typeface="맑은 고딕" panose="020B0503020000020004" pitchFamily="50" charset="-127"/>
                      </a:endParaRPr>
                    </a:p>
                  </a:txBody>
                  <a:tcPr anchor="ctr" anchorCtr="1"/>
                </a:tc>
              </a:tr>
              <a:tr h="1174355">
                <a:tc>
                  <a:txBody>
                    <a:bodyPr/>
                    <a:lstStyle/>
                    <a:p>
                      <a:pPr marL="0" marR="0" indent="0" algn="ctr" defTabSz="914400" rtl="0" eaLnBrk="1" fontAlgn="auto" latinLnBrk="1" hangingPunct="1">
                        <a:lnSpc>
                          <a:spcPct val="150000"/>
                        </a:lnSpc>
                        <a:spcBef>
                          <a:spcPts val="0"/>
                        </a:spcBef>
                        <a:spcAft>
                          <a:spcPts val="0"/>
                        </a:spcAft>
                        <a:buClrTx/>
                        <a:buSzTx/>
                        <a:buFontTx/>
                        <a:buNone/>
                        <a:tabLst/>
                        <a:defRPr/>
                      </a:pPr>
                      <a:r>
                        <a:rPr lang="ja-JP" altLang="en-US" sz="1400" b="0" dirty="0" smtClean="0">
                          <a:latin typeface="맑은 고딕" panose="020B0503020000020004" pitchFamily="50" charset="-127"/>
                          <a:ea typeface="맑은 고딕" panose="020B0503020000020004" pitchFamily="50" charset="-127"/>
                        </a:rPr>
                        <a:t>効果</a:t>
                      </a:r>
                      <a:endParaRPr lang="ko-KR" altLang="en-US" sz="1400" b="0" dirty="0" smtClean="0">
                        <a:latin typeface="맑은 고딕" panose="020B0503020000020004" pitchFamily="50" charset="-127"/>
                        <a:ea typeface="맑은 고딕" panose="020B0503020000020004" pitchFamily="50" charset="-127"/>
                      </a:endParaRPr>
                    </a:p>
                  </a:txBody>
                  <a:tcPr anchor="ctr" anchorCtr="1"/>
                </a:tc>
                <a:tc gridSpan="4">
                  <a:txBody>
                    <a:bodyPr/>
                    <a:lstStyle/>
                    <a:p>
                      <a:pPr marL="0" marR="0" indent="0" algn="ctr" defTabSz="914400" rtl="0" eaLnBrk="1" fontAlgn="auto" latinLnBrk="1" hangingPunct="1">
                        <a:lnSpc>
                          <a:spcPct val="150000"/>
                        </a:lnSpc>
                        <a:spcBef>
                          <a:spcPts val="0"/>
                        </a:spcBef>
                        <a:spcAft>
                          <a:spcPts val="0"/>
                        </a:spcAft>
                        <a:buClrTx/>
                        <a:buSzTx/>
                        <a:buFontTx/>
                        <a:buNone/>
                        <a:tabLst/>
                        <a:defRPr/>
                      </a:pPr>
                      <a:r>
                        <a:rPr lang="ja-JP" altLang="ko-KR" sz="1600" b="0" dirty="0" smtClean="0">
                          <a:latin typeface="맑은 고딕" panose="020B0503020000020004" pitchFamily="50" charset="-127"/>
                          <a:ea typeface="맑은 고딕" panose="020B0503020000020004" pitchFamily="50" charset="-127"/>
                        </a:rPr>
                        <a:t>瘀血</a:t>
                      </a:r>
                      <a:r>
                        <a:rPr lang="ja-JP" altLang="en-US" sz="1600" b="0" dirty="0" smtClean="0">
                          <a:latin typeface="맑은 고딕" panose="020B0503020000020004" pitchFamily="50" charset="-127"/>
                          <a:ea typeface="맑은 고딕" panose="020B0503020000020004" pitchFamily="50" charset="-127"/>
                        </a:rPr>
                        <a:t>を緩和させ気血を巡らせ腰痛、膝の痛み、冷え性を改善させる</a:t>
                      </a:r>
                      <a:endParaRPr lang="ko-KR" altLang="en-US" sz="1600" b="0" dirty="0">
                        <a:latin typeface="맑은 고딕" panose="020B0503020000020004" pitchFamily="50" charset="-127"/>
                        <a:ea typeface="맑은 고딕" panose="020B0503020000020004" pitchFamily="50" charset="-127"/>
                      </a:endParaRPr>
                    </a:p>
                  </a:txBody>
                  <a:tcPr anchor="ctr" anchorCtr="1"/>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bl>
          </a:graphicData>
        </a:graphic>
      </p:graphicFrame>
      <p:sp>
        <p:nvSpPr>
          <p:cNvPr id="3" name="TextBox 2"/>
          <p:cNvSpPr txBox="1"/>
          <p:nvPr/>
        </p:nvSpPr>
        <p:spPr>
          <a:xfrm>
            <a:off x="3071802" y="6202384"/>
            <a:ext cx="2492375" cy="369888"/>
          </a:xfrm>
          <a:prstGeom prst="rect">
            <a:avLst/>
          </a:prstGeom>
          <a:noFill/>
        </p:spPr>
        <p:txBody>
          <a:bodyPr wrap="none">
            <a:spAutoFit/>
          </a:bodyPr>
          <a:lstStyle/>
          <a:p>
            <a:pPr fontAlgn="auto">
              <a:spcBef>
                <a:spcPts val="0"/>
              </a:spcBef>
              <a:spcAft>
                <a:spcPts val="0"/>
              </a:spcAft>
              <a:defRPr/>
            </a:pPr>
            <a:r>
              <a:rPr kumimoji="0" lang="ko-KR" altLang="en-US" dirty="0">
                <a:solidFill>
                  <a:schemeClr val="accent5">
                    <a:lumMod val="75000"/>
                  </a:schemeClr>
                </a:solidFill>
                <a:latin typeface="+mn-lt"/>
                <a:ea typeface="+mn-ea"/>
              </a:rPr>
              <a:t>한국의 전통을 세계로 </a:t>
            </a:r>
            <a:r>
              <a:rPr kumimoji="0" lang="en-US" altLang="ko-KR" dirty="0">
                <a:solidFill>
                  <a:schemeClr val="accent5">
                    <a:lumMod val="75000"/>
                  </a:schemeClr>
                </a:solidFill>
                <a:latin typeface="+mn-lt"/>
                <a:ea typeface="+mn-ea"/>
              </a:rPr>
              <a:t>-</a:t>
            </a:r>
            <a:endParaRPr kumimoji="0" lang="ko-KR" altLang="en-US" dirty="0">
              <a:solidFill>
                <a:schemeClr val="accent5">
                  <a:lumMod val="75000"/>
                </a:schemeClr>
              </a:solidFill>
              <a:latin typeface="+mn-lt"/>
              <a:ea typeface="+mn-ea"/>
            </a:endParaRPr>
          </a:p>
        </p:txBody>
      </p:sp>
      <p:pic>
        <p:nvPicPr>
          <p:cNvPr id="4" name="그림 13" descr="가로로고.jpg"/>
          <p:cNvPicPr>
            <a:picLocks noChangeAspect="1"/>
          </p:cNvPicPr>
          <p:nvPr/>
        </p:nvPicPr>
        <p:blipFill>
          <a:blip r:embed="rId2" cstate="print"/>
          <a:srcRect/>
          <a:stretch>
            <a:fillRect/>
          </a:stretch>
        </p:blipFill>
        <p:spPr bwMode="auto">
          <a:xfrm>
            <a:off x="6643689" y="6047427"/>
            <a:ext cx="2000278" cy="661371"/>
          </a:xfrm>
          <a:prstGeom prst="rect">
            <a:avLst/>
          </a:prstGeom>
          <a:noFill/>
          <a:ln w="9525">
            <a:noFill/>
            <a:miter lim="800000"/>
            <a:headEnd/>
            <a:tailEnd/>
          </a:ln>
        </p:spPr>
      </p:pic>
      <p:pic>
        <p:nvPicPr>
          <p:cNvPr id="5" name="_x82831616" descr="EMB000006f01011"/>
          <p:cNvPicPr>
            <a:picLocks noChangeAspect="1" noChangeArrowheads="1"/>
          </p:cNvPicPr>
          <p:nvPr/>
        </p:nvPicPr>
        <p:blipFill>
          <a:blip r:embed="rId3" cstate="print"/>
          <a:srcRect l="49283" t="72229" r="32805" b="3992"/>
          <a:stretch>
            <a:fillRect/>
          </a:stretch>
        </p:blipFill>
        <p:spPr bwMode="auto">
          <a:xfrm>
            <a:off x="6000751" y="6047898"/>
            <a:ext cx="586416" cy="667250"/>
          </a:xfrm>
          <a:prstGeom prst="rect">
            <a:avLst/>
          </a:prstGeom>
          <a:noFill/>
          <a:ln w="9525">
            <a:noFill/>
            <a:miter lim="800000"/>
            <a:headEnd/>
            <a:tailEnd/>
          </a:ln>
        </p:spPr>
      </p:pic>
      <p:sp>
        <p:nvSpPr>
          <p:cNvPr id="6" name="제목 1"/>
          <p:cNvSpPr txBox="1">
            <a:spLocks/>
          </p:cNvSpPr>
          <p:nvPr/>
        </p:nvSpPr>
        <p:spPr>
          <a:xfrm>
            <a:off x="186815" y="476672"/>
            <a:ext cx="8534842" cy="540000"/>
          </a:xfrm>
          <a:prstGeom prst="rect">
            <a:avLst/>
          </a:prstGeom>
          <a:solidFill>
            <a:schemeClr val="accent6">
              <a:lumMod val="20000"/>
              <a:lumOff val="80000"/>
            </a:schemeClr>
          </a:solidFill>
        </p:spPr>
        <p:txBody>
          <a:bodyPr>
            <a:normAutofit/>
          </a:bodyPr>
          <a:lstStyle/>
          <a:p>
            <a:pPr lvl="0"/>
            <a:r>
              <a:rPr kumimoji="0" lang="ko-KR" altLang="en-US" sz="2200" b="1" i="0" u="none" strike="noStrike" kern="1200" cap="none" spc="0" normalizeH="0" baseline="0" noProof="0" dirty="0" smtClean="0">
                <a:ln w="11430">
                  <a:solidFill>
                    <a:schemeClr val="tx2">
                      <a:shade val="25000"/>
                      <a:alpha val="75000"/>
                    </a:schemeClr>
                  </a:solidFill>
                </a:ln>
                <a:gradFill>
                  <a:gsLst>
                    <a:gs pos="0">
                      <a:schemeClr val="tx2"/>
                    </a:gs>
                    <a:gs pos="50000">
                      <a:schemeClr val="tx2"/>
                    </a:gs>
                    <a:gs pos="100000">
                      <a:schemeClr val="tx2">
                        <a:shade val="90000"/>
                      </a:schemeClr>
                    </a:gs>
                  </a:gsLst>
                  <a:lin ang="5400000" scaled="0"/>
                </a:gradFill>
                <a:effectLst>
                  <a:outerShdw blurRad="50800" dist="25400" dir="5460000" algn="tl" rotWithShape="0">
                    <a:srgbClr val="000000">
                      <a:alpha val="27000"/>
                    </a:srgbClr>
                  </a:outerShdw>
                </a:effectLst>
                <a:uLnTx/>
                <a:uFillTx/>
                <a:latin typeface="08서울남산체 EB" pitchFamily="18" charset="-127"/>
                <a:ea typeface="08서울남산체 EB" pitchFamily="18" charset="-127"/>
                <a:cs typeface="+mj-cs"/>
              </a:rPr>
              <a:t> </a:t>
            </a:r>
            <a:r>
              <a:rPr kumimoji="0" lang="ko-KR" altLang="en-US" sz="2200" b="1" dirty="0" smtClean="0">
                <a:solidFill>
                  <a:srgbClr val="7A523A"/>
                </a:solidFill>
                <a:latin typeface="08서울남산체 EB" pitchFamily="18" charset="-127"/>
                <a:ea typeface="08서울남산체 EB" pitchFamily="18" charset="-127"/>
              </a:rPr>
              <a:t>▣</a:t>
            </a:r>
            <a:r>
              <a:rPr kumimoji="0" lang="ja-JP" altLang="en-US" sz="2200" b="1" dirty="0">
                <a:solidFill>
                  <a:srgbClr val="7A523A"/>
                </a:solidFill>
                <a:latin typeface="08서울남산체 EB" pitchFamily="18" charset="-127"/>
                <a:ea typeface="08서울남산체 EB" pitchFamily="18" charset="-127"/>
              </a:rPr>
              <a:t>臨</a:t>
            </a:r>
            <a:r>
              <a:rPr kumimoji="0" lang="ja-JP" altLang="en-US" sz="2200" b="1" dirty="0" smtClean="0">
                <a:solidFill>
                  <a:srgbClr val="7A523A"/>
                </a:solidFill>
                <a:latin typeface="08서울남산체 EB" pitchFamily="18" charset="-127"/>
                <a:ea typeface="08서울남산체 EB" pitchFamily="18" charset="-127"/>
              </a:rPr>
              <a:t>床</a:t>
            </a:r>
            <a:r>
              <a:rPr kumimoji="0" lang="ja-JP" altLang="en-US" sz="2200" b="1" dirty="0">
                <a:solidFill>
                  <a:srgbClr val="7A523A"/>
                </a:solidFill>
                <a:latin typeface="08서울남산체 EB" pitchFamily="18" charset="-127"/>
                <a:ea typeface="08서울남산체 EB" pitchFamily="18" charset="-127"/>
              </a:rPr>
              <a:t>結果</a:t>
            </a:r>
            <a:r>
              <a:rPr kumimoji="0" lang="en-US" altLang="ko-KR" sz="2200" b="1" dirty="0" smtClean="0">
                <a:solidFill>
                  <a:srgbClr val="7A523A"/>
                </a:solidFill>
                <a:latin typeface="08서울남산체 EB" pitchFamily="18" charset="-127"/>
                <a:ea typeface="08서울남산체 EB" pitchFamily="18" charset="-127"/>
              </a:rPr>
              <a:t>2  </a:t>
            </a:r>
            <a:endParaRPr kumimoji="0" lang="ko-KR" altLang="en-US" sz="2200" b="1" i="0" u="none" strike="noStrike" kern="1200" cap="none" spc="0" normalizeH="0" baseline="0" noProof="0" dirty="0">
              <a:ln w="11430">
                <a:solidFill>
                  <a:schemeClr val="tx2">
                    <a:shade val="25000"/>
                    <a:alpha val="75000"/>
                  </a:schemeClr>
                </a:solidFill>
              </a:ln>
              <a:solidFill>
                <a:schemeClr val="accent5"/>
              </a:solidFill>
              <a:effectLst>
                <a:outerShdw blurRad="50800" dist="25400" dir="5460000" algn="tl" rotWithShape="0">
                  <a:srgbClr val="000000">
                    <a:alpha val="27000"/>
                  </a:srgbClr>
                </a:outerShdw>
              </a:effectLst>
              <a:uLnTx/>
              <a:uFillTx/>
              <a:latin typeface="08서울남산체 EB" pitchFamily="18" charset="-127"/>
              <a:ea typeface="08서울남산체 EB" pitchFamily="18" charset="-127"/>
              <a:cs typeface="+mj-cs"/>
            </a:endParaRPr>
          </a:p>
        </p:txBody>
      </p:sp>
      <p:pic>
        <p:nvPicPr>
          <p:cNvPr id="7" name="Picture 3" descr="H:\황진인터네셔널\황진로고_한자.jpg"/>
          <p:cNvPicPr>
            <a:picLocks noChangeAspect="1" noChangeArrowheads="1"/>
          </p:cNvPicPr>
          <p:nvPr/>
        </p:nvPicPr>
        <p:blipFill>
          <a:blip r:embed="rId4" cstate="print">
            <a:lum bright="40000" contrast="-40000"/>
          </a:blip>
          <a:srcRect/>
          <a:stretch>
            <a:fillRect/>
          </a:stretch>
        </p:blipFill>
        <p:spPr bwMode="auto">
          <a:xfrm>
            <a:off x="7623783" y="202157"/>
            <a:ext cx="1071562" cy="644525"/>
          </a:xfrm>
          <a:prstGeom prst="rect">
            <a:avLst/>
          </a:prstGeom>
          <a:noFill/>
          <a:ln w="9525">
            <a:noFill/>
            <a:miter lim="800000"/>
            <a:headEnd/>
            <a:tailEnd/>
          </a:ln>
        </p:spPr>
      </p:pic>
    </p:spTree>
    <p:extLst>
      <p:ext uri="{BB962C8B-B14F-4D97-AF65-F5344CB8AC3E}">
        <p14:creationId xmlns:p14="http://schemas.microsoft.com/office/powerpoint/2010/main" val="20383275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extBox 1"/>
          <p:cNvSpPr txBox="1">
            <a:spLocks noChangeArrowheads="1"/>
          </p:cNvSpPr>
          <p:nvPr/>
        </p:nvSpPr>
        <p:spPr bwMode="auto">
          <a:xfrm>
            <a:off x="285750" y="285750"/>
            <a:ext cx="5143500" cy="579438"/>
          </a:xfrm>
          <a:prstGeom prst="rect">
            <a:avLst/>
          </a:prstGeom>
          <a:noFill/>
          <a:ln w="9525">
            <a:noFill/>
            <a:miter lim="800000"/>
            <a:headEnd/>
            <a:tailEnd/>
          </a:ln>
        </p:spPr>
        <p:txBody>
          <a:bodyPr>
            <a:spAutoFit/>
          </a:bodyPr>
          <a:lstStyle/>
          <a:p>
            <a:pPr latinLnBrk="1"/>
            <a:r>
              <a:rPr kumimoji="0" lang="ja-JP" altLang="en-US" sz="3200">
                <a:solidFill>
                  <a:srgbClr val="80563C"/>
                </a:solidFill>
                <a:latin typeface="HY태백B"/>
                <a:ea typeface="HY태백B"/>
                <a:cs typeface="HY태백B"/>
              </a:rPr>
              <a:t>適用事例</a:t>
            </a:r>
            <a:endParaRPr kumimoji="0" lang="ko-KR" altLang="en-US" sz="3200">
              <a:solidFill>
                <a:srgbClr val="80563C"/>
              </a:solidFill>
              <a:latin typeface="HY태백B"/>
              <a:ea typeface="HY태백B"/>
              <a:cs typeface="HY태백B"/>
            </a:endParaRPr>
          </a:p>
        </p:txBody>
      </p:sp>
      <p:pic>
        <p:nvPicPr>
          <p:cNvPr id="5122" name="Picture 2" descr="H:\황진인터네셔널\황진 자료\좌욕에대한자료\dream_0.jpg"/>
          <p:cNvPicPr>
            <a:picLocks noChangeAspect="1" noChangeArrowheads="1"/>
          </p:cNvPicPr>
          <p:nvPr/>
        </p:nvPicPr>
        <p:blipFill>
          <a:blip r:embed="rId2" cstate="print"/>
          <a:srcRect/>
          <a:stretch>
            <a:fillRect/>
          </a:stretch>
        </p:blipFill>
        <p:spPr bwMode="auto">
          <a:xfrm>
            <a:off x="4643438" y="4643446"/>
            <a:ext cx="2214578" cy="87706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대각선 방향의 모서리가 잘린 사각형 5"/>
          <p:cNvSpPr/>
          <p:nvPr/>
        </p:nvSpPr>
        <p:spPr>
          <a:xfrm>
            <a:off x="642938" y="1143000"/>
            <a:ext cx="1643062" cy="566738"/>
          </a:xfrm>
          <a:prstGeom prst="snip2DiagRect">
            <a:avLst/>
          </a:prstGeom>
          <a:solidFill>
            <a:schemeClr val="accent1">
              <a:tint val="100000"/>
              <a:shade val="100000"/>
              <a:hueMod val="100000"/>
              <a:satMod val="100000"/>
              <a:alpha val="60000"/>
            </a:schemeClr>
          </a:solidFill>
          <a:ln>
            <a:solidFill>
              <a:schemeClr val="accent1">
                <a:shade val="50000"/>
                <a:alpha val="44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latinLnBrk="1">
              <a:defRPr/>
            </a:pPr>
            <a:r>
              <a:rPr kumimoji="0" lang="ja-JP" altLang="en-US">
                <a:solidFill>
                  <a:srgbClr val="FFFFFF"/>
                </a:solidFill>
                <a:ea typeface="ＭＳ Ｐゴシック" charset="-128"/>
              </a:rPr>
              <a:t>皮膚美容店</a:t>
            </a:r>
            <a:endParaRPr kumimoji="0" lang="ko-KR" altLang="en-US">
              <a:solidFill>
                <a:srgbClr val="FFFFFF"/>
              </a:solidFill>
            </a:endParaRPr>
          </a:p>
        </p:txBody>
      </p:sp>
      <p:sp>
        <p:nvSpPr>
          <p:cNvPr id="7" name="대각선 방향의 모서리가 잘린 사각형 6"/>
          <p:cNvSpPr/>
          <p:nvPr/>
        </p:nvSpPr>
        <p:spPr>
          <a:xfrm>
            <a:off x="642938" y="2933700"/>
            <a:ext cx="1643062" cy="566738"/>
          </a:xfrm>
          <a:prstGeom prst="snip2DiagRect">
            <a:avLst/>
          </a:prstGeom>
          <a:solidFill>
            <a:schemeClr val="accent1">
              <a:tint val="100000"/>
              <a:shade val="100000"/>
              <a:hueMod val="100000"/>
              <a:satMod val="100000"/>
              <a:alpha val="60000"/>
            </a:schemeClr>
          </a:solidFill>
          <a:ln>
            <a:solidFill>
              <a:schemeClr val="accent1">
                <a:shade val="50000"/>
                <a:alpha val="44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latinLnBrk="1">
              <a:defRPr/>
            </a:pPr>
            <a:r>
              <a:rPr kumimoji="0" lang="ja-JP" altLang="en-US">
                <a:solidFill>
                  <a:srgbClr val="FFFFFF"/>
                </a:solidFill>
                <a:ea typeface="ＭＳ Ｐゴシック" charset="-128"/>
              </a:rPr>
              <a:t>汗蒸幕</a:t>
            </a:r>
            <a:endParaRPr kumimoji="0" lang="ko-KR" altLang="en-US">
              <a:solidFill>
                <a:srgbClr val="FFFFFF"/>
              </a:solidFill>
            </a:endParaRPr>
          </a:p>
        </p:txBody>
      </p:sp>
      <p:sp>
        <p:nvSpPr>
          <p:cNvPr id="8" name="대각선 방향의 모서리가 잘린 사각형 7"/>
          <p:cNvSpPr/>
          <p:nvPr/>
        </p:nvSpPr>
        <p:spPr>
          <a:xfrm>
            <a:off x="642938" y="4791075"/>
            <a:ext cx="1643062" cy="566738"/>
          </a:xfrm>
          <a:prstGeom prst="snip2DiagRect">
            <a:avLst/>
          </a:prstGeom>
          <a:solidFill>
            <a:schemeClr val="accent1">
              <a:tint val="100000"/>
              <a:shade val="100000"/>
              <a:hueMod val="100000"/>
              <a:satMod val="100000"/>
              <a:alpha val="60000"/>
            </a:schemeClr>
          </a:solidFill>
          <a:ln>
            <a:solidFill>
              <a:schemeClr val="accent1">
                <a:shade val="50000"/>
                <a:alpha val="44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latinLnBrk="1">
              <a:defRPr/>
            </a:pPr>
            <a:r>
              <a:rPr kumimoji="0" lang="ja-JP" altLang="en-US">
                <a:solidFill>
                  <a:srgbClr val="FFFFFF"/>
                </a:solidFill>
                <a:ea typeface="ＭＳ Ｐゴシック" charset="-128"/>
              </a:rPr>
              <a:t>産後養生院</a:t>
            </a:r>
            <a:endParaRPr kumimoji="0" lang="ko-KR" altLang="en-US">
              <a:solidFill>
                <a:srgbClr val="FFFFFF"/>
              </a:solidFill>
            </a:endParaRPr>
          </a:p>
        </p:txBody>
      </p:sp>
      <p:sp>
        <p:nvSpPr>
          <p:cNvPr id="9" name="대각선 방향의 모서리가 잘린 사각형 8"/>
          <p:cNvSpPr/>
          <p:nvPr/>
        </p:nvSpPr>
        <p:spPr>
          <a:xfrm>
            <a:off x="4643438" y="1143000"/>
            <a:ext cx="1643062" cy="566738"/>
          </a:xfrm>
          <a:prstGeom prst="snip2DiagRect">
            <a:avLst/>
          </a:prstGeom>
          <a:solidFill>
            <a:schemeClr val="accent1">
              <a:tint val="100000"/>
              <a:shade val="100000"/>
              <a:hueMod val="100000"/>
              <a:satMod val="100000"/>
              <a:alpha val="60000"/>
            </a:schemeClr>
          </a:solidFill>
          <a:ln>
            <a:solidFill>
              <a:schemeClr val="accent1">
                <a:shade val="50000"/>
                <a:alpha val="44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latinLnBrk="1">
              <a:defRPr/>
            </a:pPr>
            <a:r>
              <a:rPr kumimoji="0" lang="ja-JP" altLang="en-US">
                <a:solidFill>
                  <a:srgbClr val="FFFFFF"/>
                </a:solidFill>
                <a:ea typeface="ＭＳ Ｐゴシック" charset="-128"/>
              </a:rPr>
              <a:t>一般家庭</a:t>
            </a:r>
            <a:endParaRPr kumimoji="0" lang="ko-KR" altLang="en-US">
              <a:solidFill>
                <a:srgbClr val="FFFFFF"/>
              </a:solidFill>
            </a:endParaRPr>
          </a:p>
        </p:txBody>
      </p:sp>
      <p:sp>
        <p:nvSpPr>
          <p:cNvPr id="10" name="대각선 방향의 모서리가 잘린 사각형 9"/>
          <p:cNvSpPr/>
          <p:nvPr/>
        </p:nvSpPr>
        <p:spPr>
          <a:xfrm>
            <a:off x="4643438" y="2857500"/>
            <a:ext cx="2016125" cy="566738"/>
          </a:xfrm>
          <a:prstGeom prst="snip2DiagRect">
            <a:avLst/>
          </a:prstGeom>
          <a:solidFill>
            <a:schemeClr val="accent1">
              <a:tint val="100000"/>
              <a:shade val="100000"/>
              <a:hueMod val="100000"/>
              <a:satMod val="100000"/>
              <a:alpha val="60000"/>
            </a:schemeClr>
          </a:solidFill>
          <a:ln>
            <a:solidFill>
              <a:schemeClr val="accent1">
                <a:shade val="50000"/>
                <a:alpha val="44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latinLnBrk="1">
              <a:defRPr/>
            </a:pPr>
            <a:r>
              <a:rPr kumimoji="0" lang="ja-JP" altLang="en-US">
                <a:solidFill>
                  <a:srgbClr val="FFFFFF"/>
                </a:solidFill>
                <a:ea typeface="ＭＳ Ｐゴシック" charset="-128"/>
              </a:rPr>
              <a:t>ギフト用品</a:t>
            </a:r>
            <a:endParaRPr kumimoji="0" lang="ko-KR" altLang="en-US">
              <a:solidFill>
                <a:srgbClr val="FFFFFF"/>
              </a:solidFill>
            </a:endParaRPr>
          </a:p>
        </p:txBody>
      </p:sp>
      <p:sp>
        <p:nvSpPr>
          <p:cNvPr id="26632" name="TextBox 11"/>
          <p:cNvSpPr txBox="1">
            <a:spLocks noChangeArrowheads="1"/>
          </p:cNvSpPr>
          <p:nvPr/>
        </p:nvSpPr>
        <p:spPr bwMode="auto">
          <a:xfrm>
            <a:off x="642938" y="1857375"/>
            <a:ext cx="3695700" cy="825500"/>
          </a:xfrm>
          <a:prstGeom prst="rect">
            <a:avLst/>
          </a:prstGeom>
          <a:noFill/>
          <a:ln w="9525">
            <a:noFill/>
            <a:miter lim="800000"/>
            <a:headEnd/>
            <a:tailEnd/>
          </a:ln>
        </p:spPr>
        <p:txBody>
          <a:bodyPr wrap="none">
            <a:spAutoFit/>
          </a:bodyPr>
          <a:lstStyle/>
          <a:p>
            <a:pPr latinLnBrk="1"/>
            <a:r>
              <a:rPr kumimoji="0" lang="ja-JP" altLang="en-US" sz="1600">
                <a:latin typeface="Cambria" pitchFamily="18" charset="0"/>
              </a:rPr>
              <a:t>親環境素材である黄土と漢方を活用した</a:t>
            </a:r>
          </a:p>
          <a:p>
            <a:pPr latinLnBrk="1"/>
            <a:r>
              <a:rPr kumimoji="0" lang="ja-JP" altLang="en-US" sz="1600">
                <a:latin typeface="Cambria" pitchFamily="18" charset="0"/>
              </a:rPr>
              <a:t>黄土座浴で新しい美容商品開発、競争力</a:t>
            </a:r>
          </a:p>
          <a:p>
            <a:pPr latinLnBrk="1"/>
            <a:r>
              <a:rPr kumimoji="0" lang="ja-JP" altLang="en-US" sz="1600">
                <a:latin typeface="Cambria" pitchFamily="18" charset="0"/>
              </a:rPr>
              <a:t>強化、低廉な維持費用。</a:t>
            </a:r>
            <a:endParaRPr kumimoji="0" lang="ko-KR" altLang="en-US" sz="1600">
              <a:latin typeface="Cambria" pitchFamily="18" charset="0"/>
            </a:endParaRPr>
          </a:p>
        </p:txBody>
      </p:sp>
      <p:sp>
        <p:nvSpPr>
          <p:cNvPr id="26633" name="TextBox 12"/>
          <p:cNvSpPr txBox="1">
            <a:spLocks noChangeArrowheads="1"/>
          </p:cNvSpPr>
          <p:nvPr/>
        </p:nvSpPr>
        <p:spPr bwMode="auto">
          <a:xfrm>
            <a:off x="4643438" y="1844675"/>
            <a:ext cx="3581400" cy="825500"/>
          </a:xfrm>
          <a:prstGeom prst="rect">
            <a:avLst/>
          </a:prstGeom>
          <a:noFill/>
          <a:ln w="9525">
            <a:noFill/>
            <a:miter lim="800000"/>
            <a:headEnd/>
            <a:tailEnd/>
          </a:ln>
        </p:spPr>
        <p:txBody>
          <a:bodyPr wrap="none">
            <a:spAutoFit/>
          </a:bodyPr>
          <a:lstStyle/>
          <a:p>
            <a:pPr latinLnBrk="1"/>
            <a:r>
              <a:rPr kumimoji="0" lang="ja-JP" altLang="en-US" sz="1600">
                <a:latin typeface="Cambria" pitchFamily="18" charset="0"/>
              </a:rPr>
              <a:t>家庭内女性みんなに必要な美容必須品</a:t>
            </a:r>
            <a:endParaRPr kumimoji="0" lang="en-US" altLang="ko-KR" sz="1600">
              <a:latin typeface="Cambria" pitchFamily="18" charset="0"/>
              <a:ea typeface="HY견명조" pitchFamily="18" charset="-127"/>
            </a:endParaRPr>
          </a:p>
          <a:p>
            <a:pPr latinLnBrk="1"/>
            <a:r>
              <a:rPr kumimoji="0" lang="ja-JP" altLang="en-US" sz="1600">
                <a:latin typeface="Cambria" pitchFamily="18" charset="0"/>
              </a:rPr>
              <a:t>遠赤外線放出で快適感を感じます。</a:t>
            </a:r>
            <a:endParaRPr kumimoji="0" lang="en-US" altLang="ko-KR" sz="1600">
              <a:latin typeface="Cambria" pitchFamily="18" charset="0"/>
              <a:ea typeface="HY견명조" pitchFamily="18" charset="-127"/>
            </a:endParaRPr>
          </a:p>
          <a:p>
            <a:pPr latinLnBrk="1"/>
            <a:r>
              <a:rPr kumimoji="0" lang="ja-JP" altLang="en-US" sz="1600">
                <a:latin typeface="Cambria" pitchFamily="18" charset="0"/>
              </a:rPr>
              <a:t>健康な性生活維持。</a:t>
            </a:r>
            <a:endParaRPr kumimoji="0" lang="en-US" altLang="ko-KR" sz="1600">
              <a:latin typeface="Cambria" pitchFamily="18" charset="0"/>
            </a:endParaRPr>
          </a:p>
        </p:txBody>
      </p:sp>
      <p:sp>
        <p:nvSpPr>
          <p:cNvPr id="26634" name="TextBox 13"/>
          <p:cNvSpPr txBox="1">
            <a:spLocks noChangeArrowheads="1"/>
          </p:cNvSpPr>
          <p:nvPr/>
        </p:nvSpPr>
        <p:spPr bwMode="auto">
          <a:xfrm>
            <a:off x="642938" y="3643313"/>
            <a:ext cx="3322637" cy="825500"/>
          </a:xfrm>
          <a:prstGeom prst="rect">
            <a:avLst/>
          </a:prstGeom>
          <a:noFill/>
          <a:ln w="9525">
            <a:noFill/>
            <a:miter lim="800000"/>
            <a:headEnd/>
            <a:tailEnd/>
          </a:ln>
        </p:spPr>
        <p:txBody>
          <a:bodyPr wrap="none">
            <a:spAutoFit/>
          </a:bodyPr>
          <a:lstStyle/>
          <a:p>
            <a:pPr latinLnBrk="1"/>
            <a:r>
              <a:rPr kumimoji="0" lang="ja-JP" altLang="en-US" sz="1600">
                <a:latin typeface="Cambria" pitchFamily="18" charset="0"/>
              </a:rPr>
              <a:t>黄土座浴で汗蒸幕競争力、</a:t>
            </a:r>
            <a:endParaRPr kumimoji="0" lang="en-US" altLang="ko-KR" sz="1600">
              <a:latin typeface="Cambria" pitchFamily="18" charset="0"/>
            </a:endParaRPr>
          </a:p>
          <a:p>
            <a:pPr latinLnBrk="1"/>
            <a:r>
              <a:rPr kumimoji="0" lang="ja-JP" altLang="en-US" sz="1600">
                <a:latin typeface="Cambria" pitchFamily="18" charset="0"/>
              </a:rPr>
              <a:t>簡易な利用方法で男女老若だれでも</a:t>
            </a:r>
          </a:p>
          <a:p>
            <a:pPr latinLnBrk="1"/>
            <a:r>
              <a:rPr kumimoji="0" lang="ja-JP" altLang="en-US" sz="1600">
                <a:latin typeface="Cambria" pitchFamily="18" charset="0"/>
              </a:rPr>
              <a:t>活用可能。</a:t>
            </a:r>
            <a:endParaRPr kumimoji="0" lang="ko-KR" altLang="en-US" sz="1600">
              <a:latin typeface="Cambria" pitchFamily="18" charset="0"/>
              <a:ea typeface="HY견명조" pitchFamily="18" charset="-127"/>
            </a:endParaRPr>
          </a:p>
        </p:txBody>
      </p:sp>
      <p:sp>
        <p:nvSpPr>
          <p:cNvPr id="26635" name="TextBox 14"/>
          <p:cNvSpPr txBox="1">
            <a:spLocks noChangeArrowheads="1"/>
          </p:cNvSpPr>
          <p:nvPr/>
        </p:nvSpPr>
        <p:spPr bwMode="auto">
          <a:xfrm>
            <a:off x="4643438" y="3598863"/>
            <a:ext cx="3767137" cy="581025"/>
          </a:xfrm>
          <a:prstGeom prst="rect">
            <a:avLst/>
          </a:prstGeom>
          <a:noFill/>
          <a:ln w="9525">
            <a:noFill/>
            <a:miter lim="800000"/>
            <a:headEnd/>
            <a:tailEnd/>
          </a:ln>
        </p:spPr>
        <p:txBody>
          <a:bodyPr wrap="none">
            <a:spAutoFit/>
          </a:bodyPr>
          <a:lstStyle/>
          <a:p>
            <a:pPr latinLnBrk="1"/>
            <a:r>
              <a:rPr kumimoji="0" lang="ja-JP" altLang="en-US" sz="1600">
                <a:latin typeface="Cambria" pitchFamily="18" charset="0"/>
              </a:rPr>
              <a:t>だれでも好きな</a:t>
            </a:r>
            <a:r>
              <a:rPr kumimoji="0" lang="en-US" altLang="ja-JP" sz="1600">
                <a:latin typeface="Cambria" pitchFamily="18" charset="0"/>
              </a:rPr>
              <a:t>Well Being</a:t>
            </a:r>
            <a:r>
              <a:rPr kumimoji="0" lang="ja-JP" altLang="en-US" sz="1600">
                <a:latin typeface="Cambria" pitchFamily="18" charset="0"/>
              </a:rPr>
              <a:t>時代に合う高級</a:t>
            </a:r>
          </a:p>
          <a:p>
            <a:pPr latinLnBrk="1"/>
            <a:r>
              <a:rPr kumimoji="0" lang="ja-JP" altLang="en-US" sz="1600">
                <a:latin typeface="Cambria" pitchFamily="18" charset="0"/>
              </a:rPr>
              <a:t>ギフト商品として大人気。</a:t>
            </a:r>
            <a:endParaRPr kumimoji="0" lang="en-US" altLang="ko-KR" sz="1600">
              <a:latin typeface="Cambria" pitchFamily="18" charset="0"/>
            </a:endParaRPr>
          </a:p>
        </p:txBody>
      </p:sp>
      <p:sp>
        <p:nvSpPr>
          <p:cNvPr id="26636" name="TextBox 15"/>
          <p:cNvSpPr txBox="1">
            <a:spLocks noChangeArrowheads="1"/>
          </p:cNvSpPr>
          <p:nvPr/>
        </p:nvSpPr>
        <p:spPr bwMode="auto">
          <a:xfrm>
            <a:off x="642938" y="5500688"/>
            <a:ext cx="3448050" cy="825500"/>
          </a:xfrm>
          <a:prstGeom prst="rect">
            <a:avLst/>
          </a:prstGeom>
          <a:noFill/>
          <a:ln w="9525">
            <a:noFill/>
            <a:miter lim="800000"/>
            <a:headEnd/>
            <a:tailEnd/>
          </a:ln>
        </p:spPr>
        <p:txBody>
          <a:bodyPr wrap="none">
            <a:spAutoFit/>
          </a:bodyPr>
          <a:lstStyle/>
          <a:p>
            <a:pPr latinLnBrk="1"/>
            <a:r>
              <a:rPr kumimoji="0" lang="ja-JP" altLang="en-US" sz="1600">
                <a:latin typeface="Cambria" pitchFamily="18" charset="0"/>
              </a:rPr>
              <a:t>産後座浴（薫浴）は基本６００年歴史の</a:t>
            </a:r>
            <a:endParaRPr kumimoji="0" lang="en-US" altLang="ko-KR" sz="1600">
              <a:latin typeface="Cambria" pitchFamily="18" charset="0"/>
              <a:ea typeface="HY견명조" pitchFamily="18" charset="-127"/>
            </a:endParaRPr>
          </a:p>
          <a:p>
            <a:pPr latinLnBrk="1"/>
            <a:r>
              <a:rPr kumimoji="0" lang="ja-JP" altLang="en-US" sz="1600">
                <a:latin typeface="Cambria" pitchFamily="18" charset="0"/>
              </a:rPr>
              <a:t>産後座浴文化の黄土座浴を受けて</a:t>
            </a:r>
            <a:endParaRPr kumimoji="0" lang="en-US" altLang="ko-KR" sz="1600">
              <a:latin typeface="Cambria" pitchFamily="18" charset="0"/>
              <a:ea typeface="HY견명조" pitchFamily="18" charset="-127"/>
            </a:endParaRPr>
          </a:p>
          <a:p>
            <a:pPr latinLnBrk="1"/>
            <a:r>
              <a:rPr kumimoji="0" lang="ja-JP" altLang="en-US" sz="1600">
                <a:latin typeface="Cambria" pitchFamily="18" charset="0"/>
              </a:rPr>
              <a:t>充実な産後養生院で競争力強化。</a:t>
            </a:r>
            <a:endParaRPr kumimoji="0" lang="en-US" altLang="ko-KR" sz="1600">
              <a:latin typeface="Cambria" pitchFamily="18" charset="0"/>
              <a:ea typeface="HY견명조" pitchFamily="18" charset="-127"/>
            </a:endParaRPr>
          </a:p>
        </p:txBody>
      </p:sp>
      <p:sp>
        <p:nvSpPr>
          <p:cNvPr id="26637" name="TextBox 16"/>
          <p:cNvSpPr txBox="1">
            <a:spLocks noChangeArrowheads="1"/>
          </p:cNvSpPr>
          <p:nvPr/>
        </p:nvSpPr>
        <p:spPr bwMode="auto">
          <a:xfrm>
            <a:off x="4711700" y="5643563"/>
            <a:ext cx="3371850" cy="581025"/>
          </a:xfrm>
          <a:prstGeom prst="rect">
            <a:avLst/>
          </a:prstGeom>
          <a:noFill/>
          <a:ln w="9525">
            <a:noFill/>
            <a:miter lim="800000"/>
            <a:headEnd/>
            <a:tailEnd/>
          </a:ln>
        </p:spPr>
        <p:txBody>
          <a:bodyPr wrap="none">
            <a:spAutoFit/>
          </a:bodyPr>
          <a:lstStyle/>
          <a:p>
            <a:pPr latinLnBrk="1"/>
            <a:r>
              <a:rPr kumimoji="0" lang="ja-JP" altLang="en-US" sz="1600">
                <a:latin typeface="Cambria" pitchFamily="18" charset="0"/>
              </a:rPr>
              <a:t>観光客を対象する黄土座浴専門業者</a:t>
            </a:r>
            <a:endParaRPr kumimoji="0" lang="en-US" altLang="ko-KR" sz="1600">
              <a:latin typeface="Cambria" pitchFamily="18" charset="0"/>
              <a:ea typeface="HY견명조" pitchFamily="18" charset="-127"/>
            </a:endParaRPr>
          </a:p>
          <a:p>
            <a:pPr latinLnBrk="1"/>
            <a:r>
              <a:rPr kumimoji="0" lang="ja-JP" altLang="en-US" sz="1600">
                <a:latin typeface="Cambria" pitchFamily="18" charset="0"/>
              </a:rPr>
              <a:t>チェインワーク拡大中。</a:t>
            </a:r>
            <a:endParaRPr kumimoji="0" lang="en-US" altLang="ko-KR" sz="1600">
              <a:latin typeface="Cambria" pitchFamily="18" charset="0"/>
            </a:endParaRPr>
          </a:p>
        </p:txBody>
      </p:sp>
      <p:pic>
        <p:nvPicPr>
          <p:cNvPr id="15" name="Picture 3" descr="H:\황진인터네셔널\황진로고_한자.jpg"/>
          <p:cNvPicPr>
            <a:picLocks noChangeAspect="1" noChangeArrowheads="1"/>
          </p:cNvPicPr>
          <p:nvPr/>
        </p:nvPicPr>
        <p:blipFill>
          <a:blip r:embed="rId3" cstate="print">
            <a:lum bright="40000" contrast="-40000"/>
          </a:blip>
          <a:srcRect/>
          <a:stretch>
            <a:fillRect/>
          </a:stretch>
        </p:blipFill>
        <p:spPr bwMode="auto">
          <a:xfrm>
            <a:off x="7623783" y="202157"/>
            <a:ext cx="1071562" cy="64452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Box 1"/>
          <p:cNvSpPr txBox="1">
            <a:spLocks noChangeArrowheads="1"/>
          </p:cNvSpPr>
          <p:nvPr/>
        </p:nvSpPr>
        <p:spPr bwMode="auto">
          <a:xfrm>
            <a:off x="3071813" y="642938"/>
            <a:ext cx="3587750" cy="579437"/>
          </a:xfrm>
          <a:prstGeom prst="rect">
            <a:avLst/>
          </a:prstGeom>
          <a:noFill/>
          <a:ln w="9525">
            <a:noFill/>
            <a:miter lim="800000"/>
            <a:headEnd/>
            <a:tailEnd/>
          </a:ln>
        </p:spPr>
        <p:txBody>
          <a:bodyPr>
            <a:spAutoFit/>
          </a:bodyPr>
          <a:lstStyle/>
          <a:p>
            <a:pPr latinLnBrk="1"/>
            <a:r>
              <a:rPr kumimoji="0" lang="ja-JP" altLang="en-US" sz="3200">
                <a:solidFill>
                  <a:srgbClr val="80563C"/>
                </a:solidFill>
                <a:latin typeface="HY태백B"/>
                <a:ea typeface="HY태백B"/>
                <a:cs typeface="HY태백B"/>
              </a:rPr>
              <a:t>会社紹介</a:t>
            </a:r>
            <a:endParaRPr kumimoji="0" lang="ko-KR" altLang="en-US" sz="3200">
              <a:solidFill>
                <a:srgbClr val="80563C"/>
              </a:solidFill>
              <a:latin typeface="HY태백B"/>
              <a:ea typeface="HY태백B"/>
              <a:cs typeface="HY태백B"/>
            </a:endParaRPr>
          </a:p>
        </p:txBody>
      </p:sp>
      <p:pic>
        <p:nvPicPr>
          <p:cNvPr id="16386" name="그림 2" descr="황진로고_한자.jpg"/>
          <p:cNvPicPr>
            <a:picLocks noChangeAspect="1"/>
          </p:cNvPicPr>
          <p:nvPr/>
        </p:nvPicPr>
        <p:blipFill>
          <a:blip r:embed="rId2" cstate="print"/>
          <a:srcRect/>
          <a:stretch>
            <a:fillRect/>
          </a:stretch>
        </p:blipFill>
        <p:spPr bwMode="auto">
          <a:xfrm>
            <a:off x="684213" y="1484313"/>
            <a:ext cx="1425575" cy="857250"/>
          </a:xfrm>
          <a:prstGeom prst="rect">
            <a:avLst/>
          </a:prstGeom>
          <a:noFill/>
          <a:ln w="9525">
            <a:noFill/>
            <a:miter lim="800000"/>
            <a:headEnd/>
            <a:tailEnd/>
          </a:ln>
        </p:spPr>
      </p:pic>
      <p:sp>
        <p:nvSpPr>
          <p:cNvPr id="16387" name="TextBox 3"/>
          <p:cNvSpPr txBox="1">
            <a:spLocks noChangeArrowheads="1"/>
          </p:cNvSpPr>
          <p:nvPr/>
        </p:nvSpPr>
        <p:spPr bwMode="auto">
          <a:xfrm>
            <a:off x="2714625" y="1428750"/>
            <a:ext cx="6435725" cy="1925638"/>
          </a:xfrm>
          <a:prstGeom prst="rect">
            <a:avLst/>
          </a:prstGeom>
          <a:noFill/>
          <a:ln w="9525">
            <a:noFill/>
            <a:miter lim="800000"/>
            <a:headEnd/>
            <a:tailEnd/>
          </a:ln>
        </p:spPr>
        <p:txBody>
          <a:bodyPr wrap="none">
            <a:spAutoFit/>
          </a:bodyPr>
          <a:lstStyle/>
          <a:p>
            <a:pPr latinLnBrk="1">
              <a:lnSpc>
                <a:spcPct val="150000"/>
              </a:lnSpc>
            </a:pPr>
            <a:r>
              <a:rPr kumimoji="0" lang="ja-JP" altLang="en-US" sz="1600">
                <a:latin typeface="Cambria" pitchFamily="18" charset="0"/>
              </a:rPr>
              <a:t>ファンジンインタナショナルは黄土を意味する黄</a:t>
            </a:r>
            <a:r>
              <a:rPr kumimoji="0" lang="en-US" altLang="ja-JP" sz="1600">
                <a:latin typeface="Cambria" pitchFamily="18" charset="0"/>
              </a:rPr>
              <a:t>(</a:t>
            </a:r>
            <a:r>
              <a:rPr kumimoji="0" lang="ja-JP" altLang="en-US" sz="1600">
                <a:latin typeface="Cambria" pitchFamily="18" charset="0"/>
              </a:rPr>
              <a:t>黄色い黄</a:t>
            </a:r>
            <a:r>
              <a:rPr kumimoji="0" lang="en-US" altLang="ja-JP" sz="1600">
                <a:latin typeface="Cambria" pitchFamily="18" charset="0"/>
              </a:rPr>
              <a:t>)</a:t>
            </a:r>
            <a:r>
              <a:rPr kumimoji="0" lang="ja-JP" altLang="en-US" sz="1600">
                <a:latin typeface="Cambria" pitchFamily="18" charset="0"/>
              </a:rPr>
              <a:t>文字と</a:t>
            </a:r>
            <a:endParaRPr kumimoji="0" lang="en-US" altLang="ko-KR" sz="1600">
              <a:latin typeface="Cambria" pitchFamily="18" charset="0"/>
            </a:endParaRPr>
          </a:p>
          <a:p>
            <a:pPr latinLnBrk="1">
              <a:lnSpc>
                <a:spcPct val="150000"/>
              </a:lnSpc>
            </a:pPr>
            <a:r>
              <a:rPr kumimoji="0" lang="ja-JP" altLang="en-US" sz="1600">
                <a:latin typeface="Cambria" pitchFamily="18" charset="0"/>
              </a:rPr>
              <a:t>進（進める進）文字、国際化の抱負を意味する</a:t>
            </a:r>
            <a:r>
              <a:rPr kumimoji="0" lang="en-US" altLang="ja-JP" sz="1600">
                <a:latin typeface="Cambria" pitchFamily="18" charset="0"/>
                <a:ea typeface="HY견명조" pitchFamily="18" charset="-127"/>
              </a:rPr>
              <a:t>International</a:t>
            </a:r>
            <a:r>
              <a:rPr kumimoji="0" lang="ja-JP" altLang="en-US" sz="1600">
                <a:latin typeface="Cambria" pitchFamily="18" charset="0"/>
              </a:rPr>
              <a:t>を組み合わせ</a:t>
            </a:r>
            <a:endParaRPr kumimoji="0" lang="en-US" altLang="ko-KR" sz="1600">
              <a:latin typeface="Cambria" pitchFamily="18" charset="0"/>
              <a:ea typeface="HY견명조" pitchFamily="18" charset="-127"/>
            </a:endParaRPr>
          </a:p>
          <a:p>
            <a:pPr latinLnBrk="1">
              <a:lnSpc>
                <a:spcPct val="150000"/>
              </a:lnSpc>
            </a:pPr>
            <a:r>
              <a:rPr kumimoji="0" lang="ja-JP" altLang="en-US" sz="1600">
                <a:latin typeface="Cambria" pitchFamily="18" charset="0"/>
              </a:rPr>
              <a:t>韓国伝統の黄土を通して世界へ広げて行きたい企業理念が含まれていま</a:t>
            </a:r>
          </a:p>
          <a:p>
            <a:pPr latinLnBrk="1">
              <a:lnSpc>
                <a:spcPct val="150000"/>
              </a:lnSpc>
            </a:pPr>
            <a:r>
              <a:rPr kumimoji="0" lang="ja-JP" altLang="en-US" sz="1600">
                <a:latin typeface="Cambria" pitchFamily="18" charset="0"/>
              </a:rPr>
              <a:t>す。</a:t>
            </a:r>
          </a:p>
          <a:p>
            <a:pPr latinLnBrk="1">
              <a:lnSpc>
                <a:spcPct val="150000"/>
              </a:lnSpc>
            </a:pPr>
            <a:endParaRPr kumimoji="0" lang="ko-KR" altLang="en-US" sz="1600">
              <a:latin typeface="Cambria" pitchFamily="18" charset="0"/>
              <a:ea typeface="HY견명조" pitchFamily="18" charset="-127"/>
            </a:endParaRPr>
          </a:p>
        </p:txBody>
      </p:sp>
      <p:pic>
        <p:nvPicPr>
          <p:cNvPr id="16388" name="그림 4" descr="가마.jpg"/>
          <p:cNvPicPr>
            <a:picLocks noChangeAspect="1"/>
          </p:cNvPicPr>
          <p:nvPr/>
        </p:nvPicPr>
        <p:blipFill>
          <a:blip r:embed="rId3" cstate="print"/>
          <a:srcRect/>
          <a:stretch>
            <a:fillRect/>
          </a:stretch>
        </p:blipFill>
        <p:spPr bwMode="auto">
          <a:xfrm>
            <a:off x="6300788" y="3284538"/>
            <a:ext cx="2843212" cy="1909762"/>
          </a:xfrm>
          <a:prstGeom prst="rect">
            <a:avLst/>
          </a:prstGeom>
          <a:noFill/>
          <a:ln w="9525">
            <a:noFill/>
            <a:miter lim="800000"/>
            <a:headEnd/>
            <a:tailEnd/>
          </a:ln>
        </p:spPr>
      </p:pic>
      <p:sp>
        <p:nvSpPr>
          <p:cNvPr id="16389" name="TextBox 5"/>
          <p:cNvSpPr txBox="1">
            <a:spLocks noChangeArrowheads="1"/>
          </p:cNvSpPr>
          <p:nvPr/>
        </p:nvSpPr>
        <p:spPr bwMode="auto">
          <a:xfrm>
            <a:off x="1285875" y="3071813"/>
            <a:ext cx="4919663" cy="2568575"/>
          </a:xfrm>
          <a:prstGeom prst="rect">
            <a:avLst/>
          </a:prstGeom>
          <a:noFill/>
          <a:ln w="9525">
            <a:noFill/>
            <a:miter lim="800000"/>
            <a:headEnd/>
            <a:tailEnd/>
          </a:ln>
        </p:spPr>
        <p:txBody>
          <a:bodyPr>
            <a:spAutoFit/>
          </a:bodyPr>
          <a:lstStyle/>
          <a:p>
            <a:pPr latinLnBrk="1">
              <a:lnSpc>
                <a:spcPct val="150000"/>
              </a:lnSpc>
            </a:pPr>
            <a:r>
              <a:rPr kumimoji="0" lang="ja-JP" altLang="en-US"/>
              <a:t>ファンジンインタナショナルの製品は無形文化祭に選定された伝統技法を受け継いだ職人が伝統そのままの釜を利用し製造するによって低価の黄土製品が真似できない高い品質が自慢です。ファンジンインタナショナルの製品は一つの伝統手造り芸術作品として誇りにしています。</a:t>
            </a:r>
            <a:endParaRPr kumimoji="0" lang="en-US" altLang="ko-KR" sz="1600">
              <a:latin typeface="Cambria" pitchFamily="18" charset="0"/>
              <a:ea typeface="HY견명조" pitchFamily="18" charset="-127"/>
            </a:endParaRPr>
          </a:p>
        </p:txBody>
      </p:sp>
      <p:sp>
        <p:nvSpPr>
          <p:cNvPr id="16390" name="TextBox 6"/>
          <p:cNvSpPr txBox="1">
            <a:spLocks noChangeArrowheads="1"/>
          </p:cNvSpPr>
          <p:nvPr/>
        </p:nvSpPr>
        <p:spPr bwMode="auto">
          <a:xfrm>
            <a:off x="4429125" y="5916613"/>
            <a:ext cx="2284413" cy="366712"/>
          </a:xfrm>
          <a:prstGeom prst="rect">
            <a:avLst/>
          </a:prstGeom>
          <a:noFill/>
          <a:ln w="9525">
            <a:noFill/>
            <a:miter lim="800000"/>
            <a:headEnd/>
            <a:tailEnd/>
          </a:ln>
        </p:spPr>
        <p:txBody>
          <a:bodyPr wrap="none">
            <a:spAutoFit/>
          </a:bodyPr>
          <a:lstStyle/>
          <a:p>
            <a:pPr latinLnBrk="1"/>
            <a:r>
              <a:rPr kumimoji="0" lang="ja-JP" altLang="en-US">
                <a:solidFill>
                  <a:srgbClr val="80563C"/>
                </a:solidFill>
                <a:latin typeface="Cambria" pitchFamily="18" charset="0"/>
              </a:rPr>
              <a:t>韓国の伝統を世界へ</a:t>
            </a:r>
            <a:r>
              <a:rPr kumimoji="0" lang="en-US" altLang="ko-KR">
                <a:solidFill>
                  <a:srgbClr val="80563C"/>
                </a:solidFill>
                <a:latin typeface="Cambria" pitchFamily="18" charset="0"/>
                <a:ea typeface="HY견명조" pitchFamily="18" charset="-127"/>
              </a:rPr>
              <a:t>-</a:t>
            </a:r>
            <a:endParaRPr kumimoji="0" lang="ko-KR" altLang="en-US">
              <a:solidFill>
                <a:srgbClr val="80563C"/>
              </a:solidFill>
              <a:latin typeface="Cambria" pitchFamily="18" charset="0"/>
              <a:ea typeface="HY견명조" pitchFamily="18" charset="-127"/>
            </a:endParaRPr>
          </a:p>
        </p:txBody>
      </p:sp>
      <p:pic>
        <p:nvPicPr>
          <p:cNvPr id="16391" name="그림 7" descr="가로로고.jpg"/>
          <p:cNvPicPr>
            <a:picLocks noChangeAspect="1"/>
          </p:cNvPicPr>
          <p:nvPr/>
        </p:nvPicPr>
        <p:blipFill>
          <a:blip r:embed="rId4" cstate="print"/>
          <a:srcRect/>
          <a:stretch>
            <a:fillRect/>
          </a:stretch>
        </p:blipFill>
        <p:spPr bwMode="auto">
          <a:xfrm>
            <a:off x="6858000" y="5815013"/>
            <a:ext cx="2089150" cy="614362"/>
          </a:xfrm>
          <a:prstGeom prst="rect">
            <a:avLst/>
          </a:prstGeom>
          <a:noFill/>
          <a:ln w="9525">
            <a:noFill/>
            <a:miter lim="800000"/>
            <a:headEnd/>
            <a:tailEnd/>
          </a:ln>
        </p:spPr>
      </p:pic>
      <p:pic>
        <p:nvPicPr>
          <p:cNvPr id="9" name="Picture 3" descr="H:\황진인터네셔널\황진로고_한자.jpg"/>
          <p:cNvPicPr>
            <a:picLocks noChangeAspect="1" noChangeArrowheads="1"/>
          </p:cNvPicPr>
          <p:nvPr/>
        </p:nvPicPr>
        <p:blipFill>
          <a:blip r:embed="rId5" cstate="print">
            <a:lum bright="40000" contrast="-40000"/>
          </a:blip>
          <a:srcRect/>
          <a:stretch>
            <a:fillRect/>
          </a:stretch>
        </p:blipFill>
        <p:spPr bwMode="auto">
          <a:xfrm>
            <a:off x="7623783" y="202157"/>
            <a:ext cx="1071562" cy="644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Box 2"/>
          <p:cNvSpPr txBox="1">
            <a:spLocks noChangeArrowheads="1"/>
          </p:cNvSpPr>
          <p:nvPr/>
        </p:nvSpPr>
        <p:spPr bwMode="auto">
          <a:xfrm>
            <a:off x="323528" y="188640"/>
            <a:ext cx="3300412" cy="579437"/>
          </a:xfrm>
          <a:prstGeom prst="rect">
            <a:avLst/>
          </a:prstGeom>
          <a:noFill/>
          <a:ln w="9525">
            <a:noFill/>
            <a:miter lim="800000"/>
            <a:headEnd/>
            <a:tailEnd/>
          </a:ln>
        </p:spPr>
        <p:txBody>
          <a:bodyPr>
            <a:spAutoFit/>
          </a:bodyPr>
          <a:lstStyle/>
          <a:p>
            <a:pPr latinLnBrk="1"/>
            <a:r>
              <a:rPr kumimoji="0" lang="ja-JP" altLang="en-US" sz="3200" dirty="0">
                <a:solidFill>
                  <a:srgbClr val="80563C"/>
                </a:solidFill>
                <a:latin typeface="HY태백B"/>
                <a:ea typeface="HY태백B"/>
                <a:cs typeface="HY태백B"/>
              </a:rPr>
              <a:t>会社沿革</a:t>
            </a:r>
            <a:endParaRPr kumimoji="0" lang="ko-KR" altLang="en-US" sz="3200" dirty="0">
              <a:solidFill>
                <a:srgbClr val="80563C"/>
              </a:solidFill>
              <a:latin typeface="HY태백B"/>
              <a:ea typeface="HY태백B"/>
              <a:cs typeface="HY태백B"/>
            </a:endParaRPr>
          </a:p>
        </p:txBody>
      </p:sp>
      <p:sp>
        <p:nvSpPr>
          <p:cNvPr id="17411" name="TextBox 4"/>
          <p:cNvSpPr txBox="1">
            <a:spLocks noChangeArrowheads="1"/>
          </p:cNvSpPr>
          <p:nvPr/>
        </p:nvSpPr>
        <p:spPr bwMode="auto">
          <a:xfrm>
            <a:off x="4429125" y="5916613"/>
            <a:ext cx="2335213" cy="366712"/>
          </a:xfrm>
          <a:prstGeom prst="rect">
            <a:avLst/>
          </a:prstGeom>
          <a:noFill/>
          <a:ln w="9525">
            <a:noFill/>
            <a:miter lim="800000"/>
            <a:headEnd/>
            <a:tailEnd/>
          </a:ln>
        </p:spPr>
        <p:txBody>
          <a:bodyPr wrap="none">
            <a:spAutoFit/>
          </a:bodyPr>
          <a:lstStyle/>
          <a:p>
            <a:pPr latinLnBrk="1"/>
            <a:r>
              <a:rPr kumimoji="0" lang="ja-JP" altLang="en-US">
                <a:solidFill>
                  <a:srgbClr val="80563C"/>
                </a:solidFill>
                <a:latin typeface="Cambria" pitchFamily="18" charset="0"/>
              </a:rPr>
              <a:t>韓国の伝統を世界へ</a:t>
            </a:r>
            <a:r>
              <a:rPr kumimoji="0" lang="ko-KR" altLang="en-US">
                <a:solidFill>
                  <a:srgbClr val="80563C"/>
                </a:solidFill>
                <a:latin typeface="Cambria" pitchFamily="18" charset="0"/>
                <a:ea typeface="HY견명조" pitchFamily="18" charset="-127"/>
              </a:rPr>
              <a:t> </a:t>
            </a:r>
            <a:r>
              <a:rPr kumimoji="0" lang="en-US" altLang="ko-KR">
                <a:solidFill>
                  <a:srgbClr val="80563C"/>
                </a:solidFill>
                <a:latin typeface="Cambria" pitchFamily="18" charset="0"/>
                <a:ea typeface="HY견명조" pitchFamily="18" charset="-127"/>
              </a:rPr>
              <a:t>-</a:t>
            </a:r>
            <a:endParaRPr kumimoji="0" lang="ko-KR" altLang="en-US">
              <a:solidFill>
                <a:srgbClr val="80563C"/>
              </a:solidFill>
              <a:latin typeface="Cambria" pitchFamily="18" charset="0"/>
              <a:ea typeface="HY견명조" pitchFamily="18" charset="-127"/>
            </a:endParaRPr>
          </a:p>
        </p:txBody>
      </p:sp>
      <p:pic>
        <p:nvPicPr>
          <p:cNvPr id="17412" name="그림 5" descr="가로로고.jpg"/>
          <p:cNvPicPr>
            <a:picLocks noChangeAspect="1"/>
          </p:cNvPicPr>
          <p:nvPr/>
        </p:nvPicPr>
        <p:blipFill>
          <a:blip r:embed="rId2" cstate="print"/>
          <a:srcRect/>
          <a:stretch>
            <a:fillRect/>
          </a:stretch>
        </p:blipFill>
        <p:spPr bwMode="auto">
          <a:xfrm>
            <a:off x="6858000" y="5815013"/>
            <a:ext cx="2089150" cy="614362"/>
          </a:xfrm>
          <a:prstGeom prst="rect">
            <a:avLst/>
          </a:prstGeom>
          <a:noFill/>
          <a:ln w="9525">
            <a:noFill/>
            <a:miter lim="800000"/>
            <a:headEnd/>
            <a:tailEnd/>
          </a:ln>
        </p:spPr>
      </p:pic>
      <p:sp>
        <p:nvSpPr>
          <p:cNvPr id="6" name="직사각형 5"/>
          <p:cNvSpPr/>
          <p:nvPr/>
        </p:nvSpPr>
        <p:spPr>
          <a:xfrm>
            <a:off x="1115616" y="836712"/>
            <a:ext cx="6192688" cy="5804666"/>
          </a:xfrm>
          <a:prstGeom prst="rect">
            <a:avLst/>
          </a:prstGeom>
        </p:spPr>
        <p:txBody>
          <a:bodyPr wrap="square">
            <a:spAutoFit/>
          </a:bodyPr>
          <a:lstStyle/>
          <a:p>
            <a:pPr algn="just">
              <a:lnSpc>
                <a:spcPct val="160000"/>
              </a:lnSpc>
            </a:pPr>
            <a:r>
              <a:rPr lang="en-US" altLang="ko-KR" sz="1400" b="1" kern="0" dirty="0" err="1" smtClean="0">
                <a:solidFill>
                  <a:srgbClr val="BD3D3D"/>
                </a:solidFill>
                <a:ea typeface="함초롬바탕" panose="02030504000101010101" pitchFamily="18" charset="-127"/>
              </a:rPr>
              <a:t>Hwangjin</a:t>
            </a:r>
            <a:r>
              <a:rPr lang="en-US" altLang="ko-KR" sz="1400" b="1" kern="0" dirty="0" smtClean="0">
                <a:solidFill>
                  <a:srgbClr val="BD3D3D"/>
                </a:solidFill>
                <a:ea typeface="함초롬바탕" panose="02030504000101010101" pitchFamily="18" charset="-127"/>
              </a:rPr>
              <a:t> International has been leading specialized aesthetic industry with Herbal Warm-pot and Bi-</a:t>
            </a:r>
            <a:r>
              <a:rPr lang="en-US" altLang="ko-KR" sz="1400" b="1" kern="0" dirty="0" err="1" smtClean="0">
                <a:solidFill>
                  <a:srgbClr val="BD3D3D"/>
                </a:solidFill>
                <a:ea typeface="함초롬바탕" panose="02030504000101010101" pitchFamily="18" charset="-127"/>
              </a:rPr>
              <a:t>Che</a:t>
            </a:r>
            <a:r>
              <a:rPr lang="en-US" altLang="ko-KR" sz="1400" b="1" kern="0" dirty="0" smtClean="0">
                <a:solidFill>
                  <a:srgbClr val="BD3D3D"/>
                </a:solidFill>
                <a:ea typeface="함초롬바탕" panose="02030504000101010101" pitchFamily="18" charset="-127"/>
              </a:rPr>
              <a:t>-U</a:t>
            </a:r>
            <a:r>
              <a:rPr lang="ko-KR" altLang="en-US" sz="1400" b="1" kern="0" dirty="0" smtClean="0">
                <a:solidFill>
                  <a:srgbClr val="BD3D3D"/>
                </a:solidFill>
                <a:ea typeface="함초롬바탕" panose="02030504000101010101" pitchFamily="18" charset="-127"/>
              </a:rPr>
              <a:t> </a:t>
            </a:r>
            <a:r>
              <a:rPr lang="en-US" altLang="ko-KR" sz="1400" b="1" kern="0" dirty="0" smtClean="0">
                <a:solidFill>
                  <a:srgbClr val="BD3D3D"/>
                </a:solidFill>
                <a:ea typeface="함초롬바탕" panose="02030504000101010101" pitchFamily="18" charset="-127"/>
              </a:rPr>
              <a:t>for 11 years.</a:t>
            </a:r>
            <a:r>
              <a:rPr lang="ko-KR" altLang="en-US" sz="1400" b="1" kern="0" dirty="0" smtClean="0">
                <a:solidFill>
                  <a:srgbClr val="BD3D3D"/>
                </a:solidFill>
                <a:ea typeface="함초롬바탕" panose="02030504000101010101" pitchFamily="18" charset="-127"/>
              </a:rPr>
              <a:t> </a:t>
            </a:r>
            <a:endParaRPr lang="en-US" altLang="ko-KR" sz="1400" b="1" kern="0" dirty="0" smtClean="0">
              <a:solidFill>
                <a:srgbClr val="BD3D3D"/>
              </a:solidFill>
              <a:ea typeface="함초롬바탕" panose="02030504000101010101" pitchFamily="18" charset="-127"/>
            </a:endParaRPr>
          </a:p>
          <a:p>
            <a:pPr algn="just">
              <a:lnSpc>
                <a:spcPct val="160000"/>
              </a:lnSpc>
            </a:pPr>
            <a:r>
              <a:rPr lang="en-US" altLang="ko-KR" sz="1200" b="1" kern="0" dirty="0" smtClean="0">
                <a:solidFill>
                  <a:srgbClr val="000000"/>
                </a:solidFill>
              </a:rPr>
              <a:t>2014 Contract of Export with Japanese d</a:t>
            </a:r>
            <a:r>
              <a:rPr lang="en-US" altLang="ko-KR" sz="1200" b="1" kern="0" dirty="0" smtClean="0">
                <a:solidFill>
                  <a:srgbClr val="000000"/>
                </a:solidFill>
                <a:ea typeface="함초롬바탕" panose="02030504000101010101" pitchFamily="18" charset="-127"/>
              </a:rPr>
              <a:t>ye component provider</a:t>
            </a:r>
            <a:r>
              <a:rPr lang="ko-KR" altLang="en-US" sz="1200" b="1" kern="0" dirty="0" smtClean="0">
                <a:solidFill>
                  <a:srgbClr val="000000"/>
                </a:solidFill>
                <a:ea typeface="함초롬바탕" panose="02030504000101010101" pitchFamily="18" charset="-127"/>
              </a:rPr>
              <a:t> </a:t>
            </a:r>
            <a:r>
              <a:rPr lang="en-US" altLang="ko-KR" sz="1200" b="1" kern="0" dirty="0" smtClean="0">
                <a:solidFill>
                  <a:srgbClr val="000000"/>
                </a:solidFill>
              </a:rPr>
              <a:t>‘Henna’</a:t>
            </a:r>
            <a:endParaRPr lang="ko-KR" altLang="en-US" sz="1200" b="1" kern="0" dirty="0" smtClean="0">
              <a:solidFill>
                <a:srgbClr val="000000"/>
              </a:solidFill>
            </a:endParaRPr>
          </a:p>
          <a:p>
            <a:pPr algn="just">
              <a:lnSpc>
                <a:spcPct val="160000"/>
              </a:lnSpc>
            </a:pPr>
            <a:r>
              <a:rPr lang="en-US" altLang="ko-KR" sz="1200" b="1" kern="0" dirty="0" smtClean="0">
                <a:solidFill>
                  <a:srgbClr val="000000"/>
                </a:solidFill>
              </a:rPr>
              <a:t>2013 Manufacturing factory: </a:t>
            </a:r>
            <a:r>
              <a:rPr lang="en-US" altLang="ko-KR" sz="1200" b="1" kern="0" dirty="0" err="1" smtClean="0">
                <a:solidFill>
                  <a:srgbClr val="000000"/>
                </a:solidFill>
              </a:rPr>
              <a:t>Hwangjin</a:t>
            </a:r>
            <a:r>
              <a:rPr lang="en-US" altLang="ko-KR" sz="1200" b="1" kern="0" dirty="0" smtClean="0">
                <a:solidFill>
                  <a:srgbClr val="000000"/>
                </a:solidFill>
              </a:rPr>
              <a:t> Ceramics</a:t>
            </a:r>
            <a:endParaRPr lang="ko-KR" altLang="en-US" sz="1200" b="1" kern="0" dirty="0" smtClean="0">
              <a:solidFill>
                <a:srgbClr val="000000"/>
              </a:solidFill>
            </a:endParaRPr>
          </a:p>
          <a:p>
            <a:pPr algn="just">
              <a:lnSpc>
                <a:spcPct val="160000"/>
              </a:lnSpc>
            </a:pPr>
            <a:r>
              <a:rPr lang="en-US" altLang="ko-KR" sz="1200" b="1" kern="0" dirty="0" smtClean="0">
                <a:solidFill>
                  <a:srgbClr val="000000"/>
                </a:solidFill>
              </a:rPr>
              <a:t>2013 Diet &amp; Beauty Fair ASIA Tokyo</a:t>
            </a:r>
            <a:r>
              <a:rPr lang="ko-KR" altLang="en-US" sz="1200" b="1" kern="0" dirty="0" smtClean="0">
                <a:solidFill>
                  <a:srgbClr val="000000"/>
                </a:solidFill>
                <a:ea typeface="함초롬바탕" panose="02030504000101010101" pitchFamily="18" charset="-127"/>
              </a:rPr>
              <a:t> </a:t>
            </a:r>
            <a:r>
              <a:rPr lang="en-US" altLang="ko-KR" sz="1200" b="1" kern="0" dirty="0" smtClean="0">
                <a:solidFill>
                  <a:srgbClr val="000000"/>
                </a:solidFill>
                <a:ea typeface="함초롬바탕" panose="02030504000101010101" pitchFamily="18" charset="-127"/>
              </a:rPr>
              <a:t>Expo</a:t>
            </a:r>
            <a:endParaRPr lang="ko-KR" altLang="en-US" sz="1200" b="1" kern="0" dirty="0" smtClean="0">
              <a:solidFill>
                <a:srgbClr val="000000"/>
              </a:solidFill>
            </a:endParaRPr>
          </a:p>
          <a:p>
            <a:pPr algn="just">
              <a:lnSpc>
                <a:spcPct val="160000"/>
              </a:lnSpc>
            </a:pPr>
            <a:r>
              <a:rPr lang="en-US" altLang="ko-KR" sz="1200" b="1" kern="0" dirty="0" smtClean="0">
                <a:solidFill>
                  <a:srgbClr val="000000"/>
                </a:solidFill>
              </a:rPr>
              <a:t>2012 Operation of ‘Shelter of the Five elements’ in </a:t>
            </a:r>
            <a:r>
              <a:rPr lang="en-US" altLang="ko-KR" sz="1200" b="1" kern="0" dirty="0" err="1" smtClean="0">
                <a:solidFill>
                  <a:srgbClr val="000000"/>
                </a:solidFill>
              </a:rPr>
              <a:t>Inje</a:t>
            </a:r>
            <a:r>
              <a:rPr lang="ko-KR" altLang="en-US" sz="1200" b="1" kern="0" dirty="0" smtClean="0">
                <a:solidFill>
                  <a:srgbClr val="000000"/>
                </a:solidFill>
                <a:ea typeface="함초롬바탕" panose="02030504000101010101" pitchFamily="18" charset="-127"/>
              </a:rPr>
              <a:t> </a:t>
            </a:r>
            <a:r>
              <a:rPr lang="en-US" altLang="ko-KR" sz="1200" b="1" kern="0" dirty="0" smtClean="0">
                <a:solidFill>
                  <a:srgbClr val="000000"/>
                </a:solidFill>
              </a:rPr>
              <a:t>DMZ Peace-life Valley</a:t>
            </a:r>
            <a:r>
              <a:rPr lang="ko-KR" altLang="en-US" sz="1200" b="1" kern="0" dirty="0" smtClean="0">
                <a:solidFill>
                  <a:srgbClr val="000000"/>
                </a:solidFill>
                <a:ea typeface="함초롬바탕" panose="02030504000101010101" pitchFamily="18" charset="-127"/>
              </a:rPr>
              <a:t> </a:t>
            </a:r>
            <a:endParaRPr lang="ko-KR" altLang="en-US" sz="1200" b="1" kern="0" dirty="0" smtClean="0">
              <a:solidFill>
                <a:srgbClr val="000000"/>
              </a:solidFill>
            </a:endParaRPr>
          </a:p>
          <a:p>
            <a:pPr algn="just">
              <a:lnSpc>
                <a:spcPct val="160000"/>
              </a:lnSpc>
            </a:pPr>
            <a:r>
              <a:rPr lang="en-US" altLang="ko-KR" sz="1200" b="1" kern="0" dirty="0" smtClean="0">
                <a:solidFill>
                  <a:srgbClr val="000000"/>
                </a:solidFill>
              </a:rPr>
              <a:t>2011 60</a:t>
            </a:r>
            <a:r>
              <a:rPr lang="en-US" altLang="ko-KR" sz="1200" b="1" kern="0" baseline="30000" dirty="0" smtClean="0">
                <a:solidFill>
                  <a:srgbClr val="000000"/>
                </a:solidFill>
              </a:rPr>
              <a:t>th</a:t>
            </a:r>
            <a:r>
              <a:rPr lang="en-US" altLang="ko-KR" sz="1200" b="1" kern="0" dirty="0" smtClean="0">
                <a:solidFill>
                  <a:srgbClr val="000000"/>
                </a:solidFill>
              </a:rPr>
              <a:t> CIDESCO K-Beauty Design World Contest Exhibition</a:t>
            </a:r>
            <a:endParaRPr lang="ko-KR" altLang="en-US" sz="1200" b="1" kern="0" dirty="0" smtClean="0">
              <a:solidFill>
                <a:srgbClr val="000000"/>
              </a:solidFill>
            </a:endParaRPr>
          </a:p>
          <a:p>
            <a:pPr algn="just">
              <a:lnSpc>
                <a:spcPct val="160000"/>
              </a:lnSpc>
            </a:pPr>
            <a:r>
              <a:rPr lang="en-US" altLang="ko-KR" sz="1200" b="1" kern="0" dirty="0" smtClean="0">
                <a:solidFill>
                  <a:srgbClr val="000000"/>
                </a:solidFill>
              </a:rPr>
              <a:t>2011 Establishment of Distributor in Canada</a:t>
            </a:r>
            <a:endParaRPr lang="ko-KR" altLang="en-US" sz="1200" b="1" kern="0" dirty="0" smtClean="0">
              <a:solidFill>
                <a:srgbClr val="000000"/>
              </a:solidFill>
            </a:endParaRPr>
          </a:p>
          <a:p>
            <a:pPr algn="just">
              <a:lnSpc>
                <a:spcPct val="160000"/>
              </a:lnSpc>
            </a:pPr>
            <a:r>
              <a:rPr lang="en-US" altLang="ko-KR" sz="1200" b="1" kern="0" dirty="0" smtClean="0">
                <a:solidFill>
                  <a:srgbClr val="000000"/>
                </a:solidFill>
              </a:rPr>
              <a:t>2010 Seoul SPA Expo 2010</a:t>
            </a:r>
            <a:endParaRPr lang="ko-KR" altLang="en-US" sz="1200" b="1" kern="0" dirty="0" smtClean="0">
              <a:solidFill>
                <a:srgbClr val="000000"/>
              </a:solidFill>
            </a:endParaRPr>
          </a:p>
          <a:p>
            <a:pPr algn="just">
              <a:lnSpc>
                <a:spcPct val="160000"/>
              </a:lnSpc>
            </a:pPr>
            <a:r>
              <a:rPr lang="en-US" altLang="ko-KR" sz="1200" b="1" kern="0" dirty="0" smtClean="0">
                <a:solidFill>
                  <a:srgbClr val="000000"/>
                </a:solidFill>
              </a:rPr>
              <a:t>2010 Expansion contract of Seoul, </a:t>
            </a:r>
            <a:r>
              <a:rPr lang="en-US" altLang="ko-KR" sz="1200" b="1" kern="0" dirty="0" err="1" smtClean="0">
                <a:solidFill>
                  <a:srgbClr val="000000"/>
                </a:solidFill>
              </a:rPr>
              <a:t>Gyonggi</a:t>
            </a:r>
            <a:r>
              <a:rPr lang="en-US" altLang="ko-KR" sz="1200" b="1" kern="0" dirty="0" smtClean="0">
                <a:solidFill>
                  <a:srgbClr val="000000"/>
                </a:solidFill>
              </a:rPr>
              <a:t> Branch</a:t>
            </a:r>
            <a:endParaRPr lang="ko-KR" altLang="en-US" sz="1200" b="1" kern="0" dirty="0" smtClean="0">
              <a:solidFill>
                <a:srgbClr val="000000"/>
              </a:solidFill>
            </a:endParaRPr>
          </a:p>
          <a:p>
            <a:pPr algn="just">
              <a:lnSpc>
                <a:spcPct val="160000"/>
              </a:lnSpc>
            </a:pPr>
            <a:r>
              <a:rPr lang="en-US" altLang="ko-KR" sz="1200" b="1" kern="0" dirty="0" smtClean="0">
                <a:solidFill>
                  <a:srgbClr val="000000"/>
                </a:solidFill>
              </a:rPr>
              <a:t>2010 Expansion contract of </a:t>
            </a:r>
            <a:r>
              <a:rPr lang="en-US" altLang="ko-KR" sz="1200" b="1" kern="0" dirty="0" err="1" smtClean="0">
                <a:solidFill>
                  <a:srgbClr val="000000"/>
                </a:solidFill>
              </a:rPr>
              <a:t>Busan</a:t>
            </a:r>
            <a:r>
              <a:rPr lang="en-US" altLang="ko-KR" sz="1200" b="1" kern="0" dirty="0" smtClean="0">
                <a:solidFill>
                  <a:srgbClr val="000000"/>
                </a:solidFill>
              </a:rPr>
              <a:t>, </a:t>
            </a:r>
            <a:r>
              <a:rPr lang="en-US" altLang="ko-KR" sz="1200" b="1" kern="0" dirty="0" err="1" smtClean="0">
                <a:solidFill>
                  <a:srgbClr val="000000"/>
                </a:solidFill>
              </a:rPr>
              <a:t>Jeju</a:t>
            </a:r>
            <a:r>
              <a:rPr lang="en-US" altLang="ko-KR" sz="1200" b="1" kern="0" dirty="0" smtClean="0">
                <a:solidFill>
                  <a:srgbClr val="000000"/>
                </a:solidFill>
              </a:rPr>
              <a:t> Branch</a:t>
            </a:r>
            <a:endParaRPr lang="ko-KR" altLang="en-US" sz="1200" b="1" kern="0" dirty="0" smtClean="0">
              <a:solidFill>
                <a:srgbClr val="000000"/>
              </a:solidFill>
            </a:endParaRPr>
          </a:p>
          <a:p>
            <a:pPr algn="just">
              <a:lnSpc>
                <a:spcPct val="160000"/>
              </a:lnSpc>
            </a:pPr>
            <a:r>
              <a:rPr lang="en-US" altLang="ko-KR" sz="1200" b="1" kern="0" dirty="0" smtClean="0">
                <a:solidFill>
                  <a:srgbClr val="000000"/>
                </a:solidFill>
              </a:rPr>
              <a:t>2009 </a:t>
            </a:r>
            <a:r>
              <a:rPr lang="en-US" altLang="ko-KR" sz="1200" b="1" kern="0" dirty="0" err="1" smtClean="0">
                <a:solidFill>
                  <a:srgbClr val="000000"/>
                </a:solidFill>
              </a:rPr>
              <a:t>Yangjae</a:t>
            </a:r>
            <a:r>
              <a:rPr lang="en-US" altLang="ko-KR" sz="1200" b="1" kern="0" dirty="0" smtClean="0">
                <a:solidFill>
                  <a:srgbClr val="000000"/>
                </a:solidFill>
              </a:rPr>
              <a:t> AT Center Exhibition</a:t>
            </a:r>
            <a:endParaRPr lang="ko-KR" altLang="en-US" sz="1200" b="1" kern="0" dirty="0" smtClean="0">
              <a:solidFill>
                <a:srgbClr val="000000"/>
              </a:solidFill>
            </a:endParaRPr>
          </a:p>
          <a:p>
            <a:pPr algn="just">
              <a:lnSpc>
                <a:spcPct val="160000"/>
              </a:lnSpc>
            </a:pPr>
            <a:r>
              <a:rPr lang="en-US" altLang="ko-KR" sz="1200" b="1" kern="0" dirty="0" smtClean="0">
                <a:solidFill>
                  <a:srgbClr val="000000"/>
                </a:solidFill>
              </a:rPr>
              <a:t>2009 Establishment of </a:t>
            </a:r>
            <a:r>
              <a:rPr lang="en-US" altLang="ko-KR" sz="1200" b="1" kern="0" dirty="0" err="1" smtClean="0">
                <a:solidFill>
                  <a:srgbClr val="000000"/>
                </a:solidFill>
              </a:rPr>
              <a:t>Daegu</a:t>
            </a:r>
            <a:r>
              <a:rPr lang="en-US" altLang="ko-KR" sz="1200" b="1" kern="0" dirty="0" smtClean="0">
                <a:solidFill>
                  <a:srgbClr val="000000"/>
                </a:solidFill>
              </a:rPr>
              <a:t> Branch</a:t>
            </a:r>
            <a:endParaRPr lang="ko-KR" altLang="en-US" sz="1200" b="1" kern="0" dirty="0" smtClean="0">
              <a:solidFill>
                <a:srgbClr val="000000"/>
              </a:solidFill>
            </a:endParaRPr>
          </a:p>
          <a:p>
            <a:pPr algn="just">
              <a:lnSpc>
                <a:spcPct val="160000"/>
              </a:lnSpc>
            </a:pPr>
            <a:r>
              <a:rPr lang="en-US" altLang="ko-KR" sz="1200" b="1" kern="0" dirty="0" smtClean="0">
                <a:solidFill>
                  <a:srgbClr val="000000"/>
                </a:solidFill>
              </a:rPr>
              <a:t>2008 Franchise Expo </a:t>
            </a:r>
            <a:r>
              <a:rPr lang="en-US" altLang="ko-KR" sz="1200" b="1" kern="0" dirty="0" smtClean="0">
                <a:solidFill>
                  <a:srgbClr val="000000"/>
                </a:solidFill>
                <a:ea typeface="함초롬바탕" panose="02030504000101010101" pitchFamily="18" charset="-127"/>
              </a:rPr>
              <a:t>in KFTA Center</a:t>
            </a:r>
            <a:endParaRPr lang="ko-KR" altLang="en-US" sz="1200" b="1" kern="0" dirty="0" smtClean="0">
              <a:solidFill>
                <a:srgbClr val="000000"/>
              </a:solidFill>
            </a:endParaRPr>
          </a:p>
          <a:p>
            <a:pPr algn="just">
              <a:lnSpc>
                <a:spcPct val="160000"/>
              </a:lnSpc>
            </a:pPr>
            <a:r>
              <a:rPr lang="en-US" altLang="ko-KR" sz="1200" b="1" kern="0" dirty="0" smtClean="0">
                <a:solidFill>
                  <a:srgbClr val="000000"/>
                </a:solidFill>
              </a:rPr>
              <a:t>2007 Foundation of </a:t>
            </a:r>
            <a:r>
              <a:rPr lang="en-US" altLang="ko-KR" sz="1200" b="1" kern="0" dirty="0" err="1" smtClean="0">
                <a:solidFill>
                  <a:srgbClr val="000000"/>
                </a:solidFill>
                <a:ea typeface="함초롬바탕" panose="02030504000101010101" pitchFamily="18" charset="-127"/>
              </a:rPr>
              <a:t>Hwangjin</a:t>
            </a:r>
            <a:r>
              <a:rPr lang="en-US" altLang="ko-KR" sz="1200" b="1" kern="0" dirty="0" smtClean="0">
                <a:solidFill>
                  <a:srgbClr val="000000"/>
                </a:solidFill>
                <a:ea typeface="함초롬바탕" panose="02030504000101010101" pitchFamily="18" charset="-127"/>
              </a:rPr>
              <a:t> International</a:t>
            </a:r>
            <a:r>
              <a:rPr lang="ko-KR" altLang="en-US" sz="1200" b="1" kern="0" dirty="0" smtClean="0">
                <a:solidFill>
                  <a:srgbClr val="000000"/>
                </a:solidFill>
                <a:ea typeface="함초롬바탕" panose="02030504000101010101" pitchFamily="18" charset="-127"/>
              </a:rPr>
              <a:t> </a:t>
            </a:r>
            <a:r>
              <a:rPr lang="en-US" altLang="ko-KR" sz="1200" b="1" kern="0" dirty="0" err="1" smtClean="0">
                <a:solidFill>
                  <a:srgbClr val="000000"/>
                </a:solidFill>
                <a:ea typeface="함초롬바탕" panose="02030504000101010101" pitchFamily="18" charset="-127"/>
              </a:rPr>
              <a:t>Co.Ltd</a:t>
            </a:r>
            <a:r>
              <a:rPr lang="en-US" altLang="ko-KR" sz="1200" b="1" kern="0" dirty="0" smtClean="0">
                <a:solidFill>
                  <a:srgbClr val="000000"/>
                </a:solidFill>
                <a:ea typeface="함초롬바탕" panose="02030504000101010101" pitchFamily="18" charset="-127"/>
              </a:rPr>
              <a:t>.</a:t>
            </a:r>
            <a:endParaRPr lang="ko-KR" altLang="en-US" sz="1200" b="1" kern="0" dirty="0" smtClean="0">
              <a:solidFill>
                <a:srgbClr val="000000"/>
              </a:solidFill>
            </a:endParaRPr>
          </a:p>
          <a:p>
            <a:pPr algn="just">
              <a:lnSpc>
                <a:spcPct val="160000"/>
              </a:lnSpc>
            </a:pPr>
            <a:r>
              <a:rPr lang="en-US" altLang="ko-KR" sz="1200" b="1" kern="0" dirty="0" smtClean="0">
                <a:solidFill>
                  <a:srgbClr val="000000"/>
                </a:solidFill>
              </a:rPr>
              <a:t>2005 Direct-operated aesthetic/Warm-pot salon ‘Dream Bath’ </a:t>
            </a:r>
            <a:endParaRPr lang="ko-KR" altLang="en-US" sz="1200" b="1" kern="0" dirty="0" smtClean="0">
              <a:solidFill>
                <a:srgbClr val="000000"/>
              </a:solidFill>
            </a:endParaRPr>
          </a:p>
          <a:p>
            <a:pPr algn="just">
              <a:lnSpc>
                <a:spcPct val="160000"/>
              </a:lnSpc>
            </a:pPr>
            <a:r>
              <a:rPr lang="en-US" altLang="ko-KR" sz="1200" b="1" kern="0" dirty="0" smtClean="0">
                <a:solidFill>
                  <a:srgbClr val="000000"/>
                </a:solidFill>
              </a:rPr>
              <a:t>2005 Patent Acquirement of Red clay</a:t>
            </a:r>
            <a:r>
              <a:rPr lang="ko-KR" altLang="en-US" sz="1200" b="1" kern="0" dirty="0" smtClean="0">
                <a:solidFill>
                  <a:srgbClr val="000000"/>
                </a:solidFill>
                <a:ea typeface="함초롬바탕" panose="02030504000101010101" pitchFamily="18" charset="-127"/>
              </a:rPr>
              <a:t> </a:t>
            </a:r>
            <a:r>
              <a:rPr lang="en-US" altLang="ko-KR" sz="1200" b="1" kern="0" dirty="0" smtClean="0">
                <a:solidFill>
                  <a:srgbClr val="000000"/>
                </a:solidFill>
                <a:ea typeface="함초롬바탕" panose="02030504000101010101" pitchFamily="18" charset="-127"/>
              </a:rPr>
              <a:t>Herbal Warm-pot </a:t>
            </a:r>
            <a:r>
              <a:rPr lang="en-US" altLang="ko-KR" sz="1200" b="1" kern="0" dirty="0" smtClean="0">
                <a:solidFill>
                  <a:srgbClr val="000000"/>
                </a:solidFill>
              </a:rPr>
              <a:t>(</a:t>
            </a:r>
            <a:r>
              <a:rPr lang="ko-KR" altLang="en-US" sz="1200" b="1" kern="0" dirty="0" smtClean="0">
                <a:solidFill>
                  <a:srgbClr val="000000"/>
                </a:solidFill>
              </a:rPr>
              <a:t>제</a:t>
            </a:r>
            <a:r>
              <a:rPr lang="en-US" altLang="ko-KR" sz="1200" b="1" kern="0" dirty="0" smtClean="0">
                <a:solidFill>
                  <a:srgbClr val="000000"/>
                </a:solidFill>
              </a:rPr>
              <a:t>0376052</a:t>
            </a:r>
            <a:r>
              <a:rPr lang="ko-KR" altLang="en-US" sz="1200" b="1" kern="0" dirty="0" smtClean="0">
                <a:solidFill>
                  <a:srgbClr val="000000"/>
                </a:solidFill>
              </a:rPr>
              <a:t>호</a:t>
            </a:r>
            <a:r>
              <a:rPr lang="en-US" altLang="ko-KR" sz="1200" b="1" kern="0" dirty="0" smtClean="0">
                <a:solidFill>
                  <a:srgbClr val="000000"/>
                </a:solidFill>
              </a:rPr>
              <a:t>)</a:t>
            </a:r>
            <a:endParaRPr lang="ko-KR" altLang="en-US" sz="1200" b="1" kern="0" dirty="0" smtClean="0">
              <a:solidFill>
                <a:srgbClr val="000000"/>
              </a:solidFill>
            </a:endParaRPr>
          </a:p>
          <a:p>
            <a:pPr algn="just">
              <a:lnSpc>
                <a:spcPct val="160000"/>
              </a:lnSpc>
            </a:pPr>
            <a:r>
              <a:rPr lang="en-US" altLang="ko-KR" sz="1200" b="1" kern="0" dirty="0" smtClean="0">
                <a:solidFill>
                  <a:srgbClr val="000000"/>
                </a:solidFill>
              </a:rPr>
              <a:t>2004 Red clay Herbal Warm-pot invented</a:t>
            </a:r>
          </a:p>
          <a:p>
            <a:pPr algn="just">
              <a:lnSpc>
                <a:spcPct val="160000"/>
              </a:lnSpc>
            </a:pPr>
            <a:r>
              <a:rPr lang="en-US" altLang="ko-KR" sz="1200" b="1" kern="0" dirty="0" smtClean="0">
                <a:solidFill>
                  <a:srgbClr val="000000"/>
                </a:solidFill>
              </a:rPr>
              <a:t>2002 Red clay business initiative </a:t>
            </a:r>
            <a:endParaRPr lang="ko-KR" altLang="en-US" sz="1200" b="1" dirty="0"/>
          </a:p>
        </p:txBody>
      </p:sp>
      <p:pic>
        <p:nvPicPr>
          <p:cNvPr id="7" name="Picture 3" descr="H:\황진인터네셔널\황진로고_한자.jpg"/>
          <p:cNvPicPr>
            <a:picLocks noChangeAspect="1" noChangeArrowheads="1"/>
          </p:cNvPicPr>
          <p:nvPr/>
        </p:nvPicPr>
        <p:blipFill>
          <a:blip r:embed="rId3" cstate="print">
            <a:lum bright="40000" contrast="-40000"/>
          </a:blip>
          <a:srcRect/>
          <a:stretch>
            <a:fillRect/>
          </a:stretch>
        </p:blipFill>
        <p:spPr bwMode="auto">
          <a:xfrm>
            <a:off x="7623783" y="202157"/>
            <a:ext cx="1071562" cy="644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extBox 1"/>
          <p:cNvSpPr txBox="1">
            <a:spLocks noChangeArrowheads="1"/>
          </p:cNvSpPr>
          <p:nvPr/>
        </p:nvSpPr>
        <p:spPr bwMode="auto">
          <a:xfrm>
            <a:off x="285750" y="142875"/>
            <a:ext cx="3000375" cy="579438"/>
          </a:xfrm>
          <a:prstGeom prst="rect">
            <a:avLst/>
          </a:prstGeom>
          <a:noFill/>
          <a:ln w="9525">
            <a:noFill/>
            <a:miter lim="800000"/>
            <a:headEnd/>
            <a:tailEnd/>
          </a:ln>
        </p:spPr>
        <p:txBody>
          <a:bodyPr>
            <a:spAutoFit/>
          </a:bodyPr>
          <a:lstStyle/>
          <a:p>
            <a:pPr latinLnBrk="1"/>
            <a:r>
              <a:rPr kumimoji="0" lang="ja-JP" altLang="en-US" sz="3200">
                <a:solidFill>
                  <a:srgbClr val="80563C"/>
                </a:solidFill>
                <a:latin typeface="HY태백B"/>
                <a:ea typeface="HY태백B"/>
                <a:cs typeface="HY태백B"/>
              </a:rPr>
              <a:t>製品紹介</a:t>
            </a:r>
            <a:endParaRPr kumimoji="0" lang="ko-KR" altLang="en-US" sz="3200">
              <a:solidFill>
                <a:srgbClr val="80563C"/>
              </a:solidFill>
              <a:latin typeface="HY태백B"/>
              <a:ea typeface="HY태백B"/>
              <a:cs typeface="HY태백B"/>
            </a:endParaRPr>
          </a:p>
        </p:txBody>
      </p:sp>
      <p:sp>
        <p:nvSpPr>
          <p:cNvPr id="18435" name="TextBox 7"/>
          <p:cNvSpPr txBox="1">
            <a:spLocks noChangeArrowheads="1"/>
          </p:cNvSpPr>
          <p:nvPr/>
        </p:nvSpPr>
        <p:spPr bwMode="auto">
          <a:xfrm>
            <a:off x="5868144" y="3429000"/>
            <a:ext cx="2928937" cy="457200"/>
          </a:xfrm>
          <a:prstGeom prst="rect">
            <a:avLst/>
          </a:prstGeom>
          <a:noFill/>
          <a:ln w="9525">
            <a:noFill/>
            <a:miter lim="800000"/>
            <a:headEnd/>
            <a:tailEnd/>
          </a:ln>
        </p:spPr>
        <p:txBody>
          <a:bodyPr>
            <a:spAutoFit/>
          </a:bodyPr>
          <a:lstStyle/>
          <a:p>
            <a:pPr latinLnBrk="1"/>
            <a:r>
              <a:rPr kumimoji="0" lang="ja-JP" altLang="en-US" sz="1200" dirty="0">
                <a:solidFill>
                  <a:srgbClr val="AC5C22"/>
                </a:solidFill>
                <a:latin typeface="Cambria" pitchFamily="18" charset="0"/>
              </a:rPr>
              <a:t>ファンジンインタナショナル　</a:t>
            </a:r>
          </a:p>
          <a:p>
            <a:pPr latinLnBrk="1"/>
            <a:r>
              <a:rPr kumimoji="0" lang="ja-JP" altLang="en-US" sz="1200" dirty="0">
                <a:solidFill>
                  <a:srgbClr val="AC5C22"/>
                </a:solidFill>
                <a:latin typeface="Cambria" pitchFamily="18" charset="0"/>
              </a:rPr>
              <a:t>　ドリーム座浴器セット</a:t>
            </a:r>
            <a:endParaRPr kumimoji="0" lang="ko-KR" altLang="en-US" sz="1200" dirty="0">
              <a:solidFill>
                <a:srgbClr val="AC5C22"/>
              </a:solidFill>
              <a:latin typeface="Cambria" pitchFamily="18" charset="0"/>
              <a:ea typeface="HY견명조" pitchFamily="18" charset="-127"/>
            </a:endParaRPr>
          </a:p>
        </p:txBody>
      </p:sp>
      <p:sp>
        <p:nvSpPr>
          <p:cNvPr id="15" name="한쪽 모서리가 둥근 사각형 14"/>
          <p:cNvSpPr/>
          <p:nvPr/>
        </p:nvSpPr>
        <p:spPr>
          <a:xfrm>
            <a:off x="611560" y="3861048"/>
            <a:ext cx="7858125" cy="2711450"/>
          </a:xfrm>
          <a:prstGeom prst="round1Rect">
            <a:avLst/>
          </a:prstGeom>
          <a:blipFill>
            <a:blip r:embed="rId2" cstate="prin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latinLnBrk="1">
              <a:spcBef>
                <a:spcPts val="0"/>
              </a:spcBef>
              <a:spcAft>
                <a:spcPts val="0"/>
              </a:spcAft>
              <a:defRPr/>
            </a:pPr>
            <a:endParaRPr kumimoji="0" lang="ko-KR" altLang="en-US"/>
          </a:p>
        </p:txBody>
      </p:sp>
      <p:sp>
        <p:nvSpPr>
          <p:cNvPr id="18437" name="TextBox 9"/>
          <p:cNvSpPr txBox="1">
            <a:spLocks noChangeArrowheads="1"/>
          </p:cNvSpPr>
          <p:nvPr/>
        </p:nvSpPr>
        <p:spPr bwMode="auto">
          <a:xfrm>
            <a:off x="1907704" y="3933056"/>
            <a:ext cx="6929438" cy="2373313"/>
          </a:xfrm>
          <a:prstGeom prst="rect">
            <a:avLst/>
          </a:prstGeom>
          <a:noFill/>
          <a:ln w="9525">
            <a:noFill/>
            <a:miter lim="800000"/>
            <a:headEnd/>
            <a:tailEnd/>
          </a:ln>
        </p:spPr>
        <p:txBody>
          <a:bodyPr>
            <a:spAutoFit/>
          </a:bodyPr>
          <a:lstStyle/>
          <a:p>
            <a:pPr latinLnBrk="1">
              <a:lnSpc>
                <a:spcPct val="150000"/>
              </a:lnSpc>
            </a:pPr>
            <a:r>
              <a:rPr kumimoji="0" lang="ja-JP" altLang="en-US" sz="1600">
                <a:solidFill>
                  <a:srgbClr val="723E17"/>
                </a:solidFill>
                <a:latin typeface="HYPMokGak-Bold" pitchFamily="18" charset="-127"/>
              </a:rPr>
              <a:t>黄土座浴器　製造工程</a:t>
            </a:r>
            <a:endParaRPr kumimoji="0" lang="ko-KR" altLang="en-US" sz="1600">
              <a:solidFill>
                <a:srgbClr val="723E17"/>
              </a:solidFill>
              <a:latin typeface="HYPMokGak-Bold" pitchFamily="18" charset="-127"/>
              <a:ea typeface="HYPMokGak-Bold" pitchFamily="18" charset="-127"/>
            </a:endParaRPr>
          </a:p>
          <a:p>
            <a:pPr latinLnBrk="1">
              <a:lnSpc>
                <a:spcPct val="150000"/>
              </a:lnSpc>
            </a:pPr>
            <a:r>
              <a:rPr kumimoji="0" lang="ja-JP" altLang="en-US" sz="1400">
                <a:latin typeface="HYPMokGak-Bold" pitchFamily="18" charset="-127"/>
              </a:rPr>
              <a:t>１．座浴器を黄土で作る</a:t>
            </a:r>
            <a:endParaRPr kumimoji="0" lang="en-US" altLang="ko-KR" sz="1400">
              <a:latin typeface="HYPMokGak-Bold" pitchFamily="18" charset="-127"/>
              <a:ea typeface="HYPMokGak-Bold" pitchFamily="18" charset="-127"/>
            </a:endParaRPr>
          </a:p>
          <a:p>
            <a:pPr latinLnBrk="1">
              <a:lnSpc>
                <a:spcPct val="150000"/>
              </a:lnSpc>
            </a:pPr>
            <a:r>
              <a:rPr kumimoji="0" lang="ja-JP" altLang="en-US" sz="1400">
                <a:latin typeface="HYPMokGak-Bold" pitchFamily="18" charset="-127"/>
              </a:rPr>
              <a:t>２．１５日間日陰に乾かす</a:t>
            </a:r>
            <a:endParaRPr kumimoji="0" lang="en-US" altLang="ko-KR" sz="1400">
              <a:latin typeface="HYPMokGak-Bold" pitchFamily="18" charset="-127"/>
              <a:ea typeface="HYPMokGak-Bold" pitchFamily="18" charset="-127"/>
            </a:endParaRPr>
          </a:p>
          <a:p>
            <a:pPr latinLnBrk="1">
              <a:lnSpc>
                <a:spcPct val="150000"/>
              </a:lnSpc>
            </a:pPr>
            <a:r>
              <a:rPr kumimoji="0" lang="ja-JP" altLang="en-US" sz="1400">
                <a:latin typeface="HYPMokGak-Bold" pitchFamily="18" charset="-127"/>
              </a:rPr>
              <a:t>３．釜に１週間ぐらい焼く</a:t>
            </a:r>
            <a:endParaRPr kumimoji="0" lang="en-US" altLang="ko-KR" sz="1400">
              <a:latin typeface="HYPMokGak-Bold" pitchFamily="18" charset="-127"/>
              <a:ea typeface="HYPMokGak-Bold" pitchFamily="18" charset="-127"/>
            </a:endParaRPr>
          </a:p>
          <a:p>
            <a:pPr latinLnBrk="1">
              <a:lnSpc>
                <a:spcPct val="150000"/>
              </a:lnSpc>
            </a:pPr>
            <a:r>
              <a:rPr kumimoji="0" lang="ja-JP" altLang="en-US" sz="1400">
                <a:latin typeface="HYPMokGak-Bold" pitchFamily="18" charset="-127"/>
              </a:rPr>
              <a:t>４．５日ぐらい冷やして出す</a:t>
            </a:r>
            <a:endParaRPr kumimoji="0" lang="en-US" altLang="ko-KR" sz="1400">
              <a:latin typeface="HYPMokGak-Bold" pitchFamily="18" charset="-127"/>
              <a:ea typeface="HYPMokGak-Bold" pitchFamily="18" charset="-127"/>
            </a:endParaRPr>
          </a:p>
          <a:p>
            <a:pPr latinLnBrk="1">
              <a:lnSpc>
                <a:spcPct val="150000"/>
              </a:lnSpc>
            </a:pPr>
            <a:r>
              <a:rPr kumimoji="0" lang="ja-JP" altLang="en-US" sz="1400">
                <a:latin typeface="HYPMokGak-Bold" pitchFamily="18" charset="-127"/>
              </a:rPr>
              <a:t>１００％手造りの黄土座浴器は製造後も職人が厳選して完成品の約７０％ぐらいのみ</a:t>
            </a:r>
          </a:p>
          <a:p>
            <a:pPr latinLnBrk="1">
              <a:lnSpc>
                <a:spcPct val="150000"/>
              </a:lnSpc>
            </a:pPr>
            <a:r>
              <a:rPr kumimoji="0" lang="ja-JP" altLang="en-US" sz="1400">
                <a:latin typeface="HYPMokGak-Bold" pitchFamily="18" charset="-127"/>
              </a:rPr>
              <a:t>実際販売製品として出荷できる。</a:t>
            </a:r>
            <a:endParaRPr kumimoji="0" lang="ko-KR" altLang="en-US" sz="1400">
              <a:latin typeface="HYPMokGak-Bold" pitchFamily="18" charset="-127"/>
              <a:ea typeface="HYPMokGak-Bold" pitchFamily="18" charset="-127"/>
            </a:endParaRPr>
          </a:p>
        </p:txBody>
      </p:sp>
      <p:sp>
        <p:nvSpPr>
          <p:cNvPr id="18438" name="TextBox 12"/>
          <p:cNvSpPr txBox="1">
            <a:spLocks noChangeArrowheads="1"/>
          </p:cNvSpPr>
          <p:nvPr/>
        </p:nvSpPr>
        <p:spPr bwMode="auto">
          <a:xfrm>
            <a:off x="208507" y="579630"/>
            <a:ext cx="8553450" cy="3139321"/>
          </a:xfrm>
          <a:prstGeom prst="rect">
            <a:avLst/>
          </a:prstGeom>
          <a:noFill/>
          <a:ln w="9525">
            <a:noFill/>
            <a:miter lim="800000"/>
            <a:headEnd/>
            <a:tailEnd/>
          </a:ln>
        </p:spPr>
        <p:txBody>
          <a:bodyPr>
            <a:spAutoFit/>
          </a:bodyPr>
          <a:lstStyle/>
          <a:p>
            <a:pPr latinLnBrk="1">
              <a:lnSpc>
                <a:spcPct val="150000"/>
              </a:lnSpc>
            </a:pPr>
            <a:r>
              <a:rPr kumimoji="0" lang="ja-JP" altLang="en-US" sz="2000" b="1" dirty="0">
                <a:solidFill>
                  <a:srgbClr val="AC5C22"/>
                </a:solidFill>
                <a:latin typeface="Cambria" pitchFamily="18" charset="0"/>
              </a:rPr>
              <a:t>黄土</a:t>
            </a:r>
            <a:r>
              <a:rPr kumimoji="0" lang="ja-JP" altLang="en-US" sz="1400" dirty="0">
                <a:latin typeface="Cambria" pitchFamily="18" charset="0"/>
              </a:rPr>
              <a:t>は昔から生きている土として知られ、先祖達の生活の所々で使われていました。</a:t>
            </a:r>
            <a:r>
              <a:rPr kumimoji="0" lang="ko-KR" altLang="en-US" sz="1400" dirty="0">
                <a:latin typeface="Cambria" pitchFamily="18" charset="0"/>
                <a:ea typeface="HY견명조" pitchFamily="18" charset="-127"/>
              </a:rPr>
              <a:t> </a:t>
            </a:r>
            <a:endParaRPr kumimoji="0" lang="en-US" altLang="ko-KR" sz="1400" dirty="0">
              <a:latin typeface="Cambria" pitchFamily="18" charset="0"/>
              <a:ea typeface="HY견명조" pitchFamily="18" charset="-127"/>
            </a:endParaRPr>
          </a:p>
          <a:p>
            <a:pPr latinLnBrk="1">
              <a:lnSpc>
                <a:spcPct val="150000"/>
              </a:lnSpc>
            </a:pPr>
            <a:r>
              <a:rPr kumimoji="0" lang="ja-JP" altLang="en-US" sz="1400" dirty="0">
                <a:latin typeface="Cambria" pitchFamily="18" charset="0"/>
              </a:rPr>
              <a:t>解毒作用と浄化作用が優れて黄土で作った壷を高温で加熱際、遠赤外線が大量放出され新陳代謝を円滑させ血液循環、疲労回復、皮膚美容に良いと知られています</a:t>
            </a:r>
            <a:r>
              <a:rPr kumimoji="0" lang="ja-JP" altLang="en-US" sz="1400" dirty="0" smtClean="0">
                <a:latin typeface="Cambria" pitchFamily="18" charset="0"/>
              </a:rPr>
              <a:t>。</a:t>
            </a:r>
            <a:endParaRPr kumimoji="0" lang="en-US" altLang="ja-JP" sz="1400" dirty="0" smtClean="0">
              <a:latin typeface="Cambria" pitchFamily="18" charset="0"/>
            </a:endParaRPr>
          </a:p>
          <a:p>
            <a:pPr latinLnBrk="1">
              <a:lnSpc>
                <a:spcPct val="150000"/>
              </a:lnSpc>
            </a:pPr>
            <a:endParaRPr kumimoji="0" lang="en-US" altLang="ko-KR" sz="1400" dirty="0">
              <a:latin typeface="Cambria" pitchFamily="18" charset="0"/>
              <a:ea typeface="HY견명조" pitchFamily="18" charset="-127"/>
            </a:endParaRPr>
          </a:p>
          <a:p>
            <a:pPr latinLnBrk="1">
              <a:lnSpc>
                <a:spcPct val="150000"/>
              </a:lnSpc>
            </a:pPr>
            <a:r>
              <a:rPr kumimoji="0" lang="ja-JP" altLang="en-US" sz="1400" dirty="0">
                <a:latin typeface="Cambria" pitchFamily="18" charset="0"/>
              </a:rPr>
              <a:t>黄土で作った座浴器は女性の子宮を健康させると同時に産後養生</a:t>
            </a:r>
            <a:r>
              <a:rPr kumimoji="0" lang="ja-JP" altLang="en-US" sz="1400" dirty="0" smtClean="0">
                <a:latin typeface="Cambria" pitchFamily="18" charset="0"/>
              </a:rPr>
              <a:t>、</a:t>
            </a:r>
            <a:endParaRPr kumimoji="0" lang="en-US" altLang="ja-JP" sz="1400" dirty="0" smtClean="0">
              <a:latin typeface="Cambria" pitchFamily="18" charset="0"/>
            </a:endParaRPr>
          </a:p>
          <a:p>
            <a:pPr latinLnBrk="1">
              <a:lnSpc>
                <a:spcPct val="150000"/>
              </a:lnSpc>
            </a:pPr>
            <a:r>
              <a:rPr kumimoji="0" lang="ja-JP" altLang="en-US" sz="1400" dirty="0" smtClean="0">
                <a:latin typeface="Cambria" pitchFamily="18" charset="0"/>
              </a:rPr>
              <a:t>皮</a:t>
            </a:r>
            <a:r>
              <a:rPr kumimoji="0" lang="ja-JP" altLang="en-US" sz="1400" dirty="0">
                <a:latin typeface="Cambria" pitchFamily="18" charset="0"/>
              </a:rPr>
              <a:t>膚美容、ダイエットなどに役に立つし、男性にも前立腺炎、痔</a:t>
            </a:r>
            <a:r>
              <a:rPr kumimoji="0" lang="ja-JP" altLang="en-US" sz="1400" dirty="0" smtClean="0">
                <a:latin typeface="Cambria" pitchFamily="18" charset="0"/>
              </a:rPr>
              <a:t>、</a:t>
            </a:r>
            <a:endParaRPr kumimoji="0" lang="en-US" altLang="ja-JP" sz="1400" dirty="0" smtClean="0">
              <a:latin typeface="Cambria" pitchFamily="18" charset="0"/>
            </a:endParaRPr>
          </a:p>
          <a:p>
            <a:pPr latinLnBrk="1">
              <a:lnSpc>
                <a:spcPct val="150000"/>
              </a:lnSpc>
            </a:pPr>
            <a:r>
              <a:rPr kumimoji="0" lang="ja-JP" altLang="en-US" sz="1400" dirty="0" smtClean="0">
                <a:latin typeface="Cambria" pitchFamily="18" charset="0"/>
              </a:rPr>
              <a:t>便</a:t>
            </a:r>
            <a:r>
              <a:rPr kumimoji="0" lang="ja-JP" altLang="en-US" sz="1400" dirty="0">
                <a:latin typeface="Cambria" pitchFamily="18" charset="0"/>
              </a:rPr>
              <a:t>秘、皮膚炎、アトピー</a:t>
            </a:r>
            <a:r>
              <a:rPr kumimoji="0" lang="ja-JP" altLang="en-US" sz="1400" dirty="0" smtClean="0">
                <a:latin typeface="Cambria" pitchFamily="18" charset="0"/>
              </a:rPr>
              <a:t>、</a:t>
            </a:r>
            <a:endParaRPr kumimoji="0" lang="en-US" altLang="ja-JP" sz="1400" dirty="0" smtClean="0">
              <a:latin typeface="Cambria" pitchFamily="18" charset="0"/>
            </a:endParaRPr>
          </a:p>
          <a:p>
            <a:pPr latinLnBrk="1">
              <a:lnSpc>
                <a:spcPct val="150000"/>
              </a:lnSpc>
            </a:pPr>
            <a:r>
              <a:rPr kumimoji="0" lang="ja-JP" altLang="en-US" sz="1400" dirty="0" smtClean="0">
                <a:latin typeface="Cambria" pitchFamily="18" charset="0"/>
              </a:rPr>
              <a:t>二</a:t>
            </a:r>
            <a:r>
              <a:rPr kumimoji="0" lang="ja-JP" altLang="en-US" sz="1400" dirty="0">
                <a:latin typeface="Cambria" pitchFamily="18" charset="0"/>
              </a:rPr>
              <a:t>日酔いなどに役に立つ伝統の生の知恵が含まれている製品です。</a:t>
            </a:r>
            <a:endParaRPr kumimoji="0" lang="ko-KR" altLang="en-US" sz="1400" dirty="0">
              <a:latin typeface="Cambria" pitchFamily="18" charset="0"/>
              <a:ea typeface="HY견명조" pitchFamily="18" charset="-127"/>
            </a:endParaRPr>
          </a:p>
          <a:p>
            <a:pPr latinLnBrk="1">
              <a:lnSpc>
                <a:spcPct val="150000"/>
              </a:lnSpc>
            </a:pPr>
            <a:endParaRPr kumimoji="0" lang="ko-KR" altLang="en-US" sz="1400" dirty="0">
              <a:latin typeface="Cambria" pitchFamily="18" charset="0"/>
              <a:ea typeface="HY견명조" pitchFamily="18" charset="-127"/>
            </a:endParaRPr>
          </a:p>
        </p:txBody>
      </p:sp>
      <p:pic>
        <p:nvPicPr>
          <p:cNvPr id="18439" name="그림 15" descr="aa.gif"/>
          <p:cNvPicPr>
            <a:picLocks noChangeAspect="1"/>
          </p:cNvPicPr>
          <p:nvPr/>
        </p:nvPicPr>
        <p:blipFill>
          <a:blip r:embed="rId3" cstate="print"/>
          <a:srcRect/>
          <a:stretch>
            <a:fillRect/>
          </a:stretch>
        </p:blipFill>
        <p:spPr bwMode="auto">
          <a:xfrm>
            <a:off x="714375" y="4286250"/>
            <a:ext cx="1073150" cy="2144713"/>
          </a:xfrm>
          <a:prstGeom prst="rect">
            <a:avLst/>
          </a:prstGeom>
          <a:noFill/>
          <a:ln w="9525">
            <a:noFill/>
            <a:miter lim="800000"/>
            <a:headEnd/>
            <a:tailEnd/>
          </a:ln>
        </p:spPr>
      </p:pic>
      <p:pic>
        <p:nvPicPr>
          <p:cNvPr id="9" name="Picture 3" descr="H:\황진인터네셔널\황진로고_한자.jpg"/>
          <p:cNvPicPr>
            <a:picLocks noChangeAspect="1" noChangeArrowheads="1"/>
          </p:cNvPicPr>
          <p:nvPr/>
        </p:nvPicPr>
        <p:blipFill>
          <a:blip r:embed="rId4" cstate="print">
            <a:lum bright="40000" contrast="-40000"/>
          </a:blip>
          <a:srcRect/>
          <a:stretch>
            <a:fillRect/>
          </a:stretch>
        </p:blipFill>
        <p:spPr bwMode="auto">
          <a:xfrm>
            <a:off x="7623783" y="202157"/>
            <a:ext cx="1071562" cy="644525"/>
          </a:xfrm>
          <a:prstGeom prst="rect">
            <a:avLst/>
          </a:prstGeom>
          <a:noFill/>
          <a:ln w="9525">
            <a:noFill/>
            <a:miter lim="800000"/>
            <a:headEnd/>
            <a:tailEnd/>
          </a:ln>
        </p:spPr>
      </p:pic>
      <p:pic>
        <p:nvPicPr>
          <p:cNvPr id="2" name="그림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08104" y="1433810"/>
            <a:ext cx="2736304" cy="1824203"/>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모서리가 둥근 직사각형 12"/>
          <p:cNvSpPr/>
          <p:nvPr/>
        </p:nvSpPr>
        <p:spPr>
          <a:xfrm>
            <a:off x="323850" y="3644900"/>
            <a:ext cx="6072188" cy="500063"/>
          </a:xfrm>
          <a:prstGeom prst="roundRect">
            <a:avLst/>
          </a:prstGeom>
          <a:blipFill dpi="0" rotWithShape="1">
            <a:blip r:embed="rId2" cstate="print">
              <a:alphaModFix amt="58000"/>
            </a:blip>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latinLnBrk="1">
              <a:spcBef>
                <a:spcPts val="0"/>
              </a:spcBef>
              <a:spcAft>
                <a:spcPts val="0"/>
              </a:spcAft>
              <a:defRPr/>
            </a:pPr>
            <a:endParaRPr kumimoji="0" lang="ko-KR" altLang="en-US"/>
          </a:p>
        </p:txBody>
      </p:sp>
      <p:sp>
        <p:nvSpPr>
          <p:cNvPr id="19458" name="TextBox 1"/>
          <p:cNvSpPr txBox="1">
            <a:spLocks noChangeArrowheads="1"/>
          </p:cNvSpPr>
          <p:nvPr/>
        </p:nvSpPr>
        <p:spPr bwMode="auto">
          <a:xfrm>
            <a:off x="285750" y="142875"/>
            <a:ext cx="3000375" cy="579438"/>
          </a:xfrm>
          <a:prstGeom prst="rect">
            <a:avLst/>
          </a:prstGeom>
          <a:noFill/>
          <a:ln w="9525">
            <a:noFill/>
            <a:miter lim="800000"/>
            <a:headEnd/>
            <a:tailEnd/>
          </a:ln>
        </p:spPr>
        <p:txBody>
          <a:bodyPr>
            <a:spAutoFit/>
          </a:bodyPr>
          <a:lstStyle/>
          <a:p>
            <a:pPr latinLnBrk="1"/>
            <a:r>
              <a:rPr kumimoji="0" lang="ja-JP" altLang="en-US" sz="3200">
                <a:solidFill>
                  <a:srgbClr val="80563C"/>
                </a:solidFill>
                <a:latin typeface="HY태백B"/>
                <a:ea typeface="HY태백B"/>
                <a:cs typeface="HY태백B"/>
              </a:rPr>
              <a:t>製品特性</a:t>
            </a:r>
            <a:endParaRPr kumimoji="0" lang="ko-KR" altLang="en-US" sz="3200">
              <a:solidFill>
                <a:srgbClr val="80563C"/>
              </a:solidFill>
              <a:latin typeface="HY태백B"/>
              <a:ea typeface="HY태백B"/>
              <a:cs typeface="HY태백B"/>
            </a:endParaRPr>
          </a:p>
        </p:txBody>
      </p:sp>
      <p:sp>
        <p:nvSpPr>
          <p:cNvPr id="19459" name="TextBox 2"/>
          <p:cNvSpPr txBox="1">
            <a:spLocks noChangeArrowheads="1"/>
          </p:cNvSpPr>
          <p:nvPr/>
        </p:nvSpPr>
        <p:spPr bwMode="auto">
          <a:xfrm>
            <a:off x="1643063" y="746125"/>
            <a:ext cx="7500937" cy="3262313"/>
          </a:xfrm>
          <a:prstGeom prst="rect">
            <a:avLst/>
          </a:prstGeom>
          <a:noFill/>
          <a:ln w="9525">
            <a:noFill/>
            <a:miter lim="800000"/>
            <a:headEnd/>
            <a:tailEnd/>
          </a:ln>
        </p:spPr>
        <p:txBody>
          <a:bodyPr>
            <a:spAutoFit/>
          </a:bodyPr>
          <a:lstStyle/>
          <a:p>
            <a:pPr latinLnBrk="1">
              <a:lnSpc>
                <a:spcPct val="110000"/>
              </a:lnSpc>
            </a:pPr>
            <a:r>
              <a:rPr kumimoji="0" lang="ja-JP" altLang="en-US" sz="1400" b="1">
                <a:solidFill>
                  <a:srgbClr val="000000"/>
                </a:solidFill>
                <a:latin typeface="Batang" pitchFamily="18" charset="-127"/>
              </a:rPr>
              <a:t>漢方座浴は韓国では約６００年前から産後養生として産婦達によって行って来た民間療法で肛門や子宮の粘膜にスチームを受け下半身を暖める韓国の伝統的な民間療法の一つです。</a:t>
            </a:r>
            <a:endParaRPr kumimoji="0" lang="en-US" altLang="ko-KR" sz="1400" b="1">
              <a:solidFill>
                <a:srgbClr val="000000"/>
              </a:solidFill>
              <a:latin typeface="Batang" pitchFamily="18" charset="-127"/>
              <a:ea typeface="Batang" pitchFamily="18" charset="-127"/>
            </a:endParaRPr>
          </a:p>
          <a:p>
            <a:pPr algn="just" latinLnBrk="1">
              <a:lnSpc>
                <a:spcPct val="110000"/>
              </a:lnSpc>
            </a:pPr>
            <a:r>
              <a:rPr kumimoji="0" lang="ja-JP" altLang="en-US" sz="1400" b="1">
                <a:solidFill>
                  <a:srgbClr val="000000"/>
                </a:solidFill>
                <a:latin typeface="Batang" pitchFamily="18" charset="-127"/>
              </a:rPr>
              <a:t>韓国ではなくアジア全域で昔から女性は“下湯”と言われ、薬草や漢方剤を沸かしどのスチームを下腹部に受けるによって女性の体内の健康と美を維持して来たと伝われています。</a:t>
            </a:r>
            <a:endParaRPr kumimoji="0" lang="en-US" altLang="ko-KR" sz="1400" b="1">
              <a:solidFill>
                <a:srgbClr val="000000"/>
              </a:solidFill>
              <a:latin typeface="Batang" pitchFamily="18" charset="-127"/>
              <a:ea typeface="Batang" pitchFamily="18" charset="-127"/>
            </a:endParaRPr>
          </a:p>
          <a:p>
            <a:pPr algn="just" latinLnBrk="1">
              <a:lnSpc>
                <a:spcPct val="110000"/>
              </a:lnSpc>
            </a:pPr>
            <a:r>
              <a:rPr kumimoji="0" lang="ja-JP" altLang="en-US" sz="1400" b="1">
                <a:solidFill>
                  <a:srgbClr val="000000"/>
                </a:solidFill>
                <a:latin typeface="Batang" pitchFamily="18" charset="-127"/>
              </a:rPr>
              <a:t>顔や体に現れる女性特有の問題は殆ど下腹部に原因があります。シャワーが一般化された現在には“下湯”の習慣がなくなり女性特有の問題がもっと増えています。座浴は足りない“下湯”のため対案として殆どの女性疾患の元を予防できます。</a:t>
            </a:r>
          </a:p>
          <a:p>
            <a:pPr algn="just" latinLnBrk="1">
              <a:lnSpc>
                <a:spcPct val="110000"/>
              </a:lnSpc>
            </a:pPr>
            <a:endParaRPr kumimoji="0" lang="en-US" altLang="ko-KR" sz="1400" b="1">
              <a:solidFill>
                <a:srgbClr val="000000"/>
              </a:solidFill>
              <a:latin typeface="Batang" pitchFamily="18" charset="-127"/>
            </a:endParaRPr>
          </a:p>
          <a:p>
            <a:pPr algn="just" latinLnBrk="1">
              <a:lnSpc>
                <a:spcPct val="110000"/>
              </a:lnSpc>
            </a:pPr>
            <a:r>
              <a:rPr kumimoji="0" lang="ja-JP" altLang="en-US" sz="1400" b="1">
                <a:solidFill>
                  <a:srgbClr val="000000"/>
                </a:solidFill>
                <a:latin typeface="Batang" pitchFamily="18" charset="-127"/>
              </a:rPr>
              <a:t>１４種類厳選された漢方薬剤を組合、用途を細分化してダイエット用、美容用、婦人疾患用で独自にブランド化して用途に合うよう黄土壷に入れ漢方薬剤を沸かして出る蒸気を通して女性のダイエット、皮膚美容はもちろん各種女性疾患に役に立つようにしました。</a:t>
            </a:r>
            <a:endParaRPr kumimoji="0" lang="en-US" altLang="ko-KR" sz="1400" b="1">
              <a:solidFill>
                <a:srgbClr val="000000"/>
              </a:solidFill>
              <a:latin typeface="Batang" pitchFamily="18" charset="-127"/>
            </a:endParaRPr>
          </a:p>
          <a:p>
            <a:pPr algn="just" latinLnBrk="1">
              <a:lnSpc>
                <a:spcPct val="110000"/>
              </a:lnSpc>
            </a:pPr>
            <a:r>
              <a:rPr kumimoji="0" lang="ja-JP" altLang="en-US" sz="1400" b="1">
                <a:solidFill>
                  <a:srgbClr val="000000"/>
                </a:solidFill>
                <a:latin typeface="Batang" pitchFamily="18" charset="-127"/>
              </a:rPr>
              <a:t>黄土座浴器を使用すると約３０～４０分ぐらい座って汗を出すだけで健康と美を維持できます。</a:t>
            </a:r>
            <a:r>
              <a:rPr kumimoji="0" lang="ko-KR" altLang="en-US" sz="1200" b="1">
                <a:solidFill>
                  <a:srgbClr val="000000"/>
                </a:solidFill>
                <a:latin typeface="Batang" pitchFamily="18" charset="-127"/>
                <a:ea typeface="Batang" pitchFamily="18" charset="-127"/>
              </a:rPr>
              <a:t> </a:t>
            </a:r>
          </a:p>
          <a:p>
            <a:pPr algn="just" latinLnBrk="1">
              <a:lnSpc>
                <a:spcPct val="110000"/>
              </a:lnSpc>
            </a:pPr>
            <a:endParaRPr kumimoji="0" lang="en-US" altLang="ko-KR" sz="1200" b="1">
              <a:solidFill>
                <a:srgbClr val="000000"/>
              </a:solidFill>
              <a:latin typeface="Batang" pitchFamily="18" charset="-127"/>
              <a:ea typeface="Batang" pitchFamily="18" charset="-127"/>
            </a:endParaRPr>
          </a:p>
          <a:p>
            <a:pPr latinLnBrk="1"/>
            <a:endParaRPr kumimoji="0" lang="ko-KR" altLang="en-US" sz="1100">
              <a:latin typeface="Cambria" pitchFamily="18" charset="0"/>
              <a:ea typeface="HY견명조" pitchFamily="18" charset="-127"/>
            </a:endParaRPr>
          </a:p>
        </p:txBody>
      </p:sp>
      <p:pic>
        <p:nvPicPr>
          <p:cNvPr id="2051" name="Picture 3" descr="H:\황진인터네셔널\asdasd.jpg"/>
          <p:cNvPicPr>
            <a:picLocks noChangeAspect="1" noChangeArrowheads="1"/>
          </p:cNvPicPr>
          <p:nvPr/>
        </p:nvPicPr>
        <p:blipFill>
          <a:blip r:embed="rId3" cstate="print"/>
          <a:srcRect/>
          <a:stretch>
            <a:fillRect/>
          </a:stretch>
        </p:blipFill>
        <p:spPr bwMode="auto">
          <a:xfrm>
            <a:off x="7102610" y="4070911"/>
            <a:ext cx="1329886" cy="1813994"/>
          </a:xfrm>
          <a:prstGeom prst="rect">
            <a:avLst/>
          </a:prstGeom>
          <a:ln w="88900" cap="sq" cmpd="thickThin">
            <a:solidFill>
              <a:srgbClr val="000000"/>
            </a:solidFill>
            <a:prstDash val="solid"/>
            <a:miter lim="800000"/>
          </a:ln>
          <a:effectLst>
            <a:innerShdw blurRad="76200">
              <a:srgbClr val="000000"/>
            </a:innerShdw>
          </a:effectLst>
        </p:spPr>
      </p:pic>
      <p:sp>
        <p:nvSpPr>
          <p:cNvPr id="19462" name="TextBox 5"/>
          <p:cNvSpPr txBox="1">
            <a:spLocks noChangeArrowheads="1"/>
          </p:cNvSpPr>
          <p:nvPr/>
        </p:nvSpPr>
        <p:spPr bwMode="auto">
          <a:xfrm>
            <a:off x="250825" y="3716338"/>
            <a:ext cx="6265863" cy="457200"/>
          </a:xfrm>
          <a:prstGeom prst="rect">
            <a:avLst/>
          </a:prstGeom>
          <a:noFill/>
          <a:ln w="9525">
            <a:noFill/>
            <a:miter lim="800000"/>
            <a:headEnd/>
            <a:tailEnd/>
          </a:ln>
        </p:spPr>
        <p:txBody>
          <a:bodyPr>
            <a:spAutoFit/>
          </a:bodyPr>
          <a:lstStyle/>
          <a:p>
            <a:pPr latinLnBrk="1"/>
            <a:r>
              <a:rPr kumimoji="0" lang="ja-JP" altLang="en-US" sz="1200">
                <a:solidFill>
                  <a:srgbClr val="723E17"/>
                </a:solidFill>
                <a:latin typeface="HY울릉도M"/>
                <a:ea typeface="HY울릉도M"/>
                <a:cs typeface="HY울릉도M"/>
              </a:rPr>
              <a:t>ファンジンインタナショナルの黄土座浴器はだれでも真似できない独特のデザインと価値を持つ製品として実用新案登録第０３７６０５２号で特許庁に登録された製品です。</a:t>
            </a:r>
            <a:endParaRPr kumimoji="0" lang="ko-KR" altLang="en-US" sz="1200">
              <a:solidFill>
                <a:srgbClr val="723E17"/>
              </a:solidFill>
              <a:latin typeface="HY울릉도M"/>
              <a:ea typeface="HY울릉도M"/>
              <a:cs typeface="HY울릉도M"/>
            </a:endParaRPr>
          </a:p>
        </p:txBody>
      </p:sp>
      <p:sp>
        <p:nvSpPr>
          <p:cNvPr id="19463" name="TextBox 8"/>
          <p:cNvSpPr txBox="1">
            <a:spLocks noChangeArrowheads="1"/>
          </p:cNvSpPr>
          <p:nvPr/>
        </p:nvSpPr>
        <p:spPr bwMode="auto">
          <a:xfrm>
            <a:off x="323850" y="4149725"/>
            <a:ext cx="6192838" cy="2432050"/>
          </a:xfrm>
          <a:prstGeom prst="rect">
            <a:avLst/>
          </a:prstGeom>
          <a:noFill/>
          <a:ln w="9525">
            <a:noFill/>
            <a:miter lim="800000"/>
            <a:headEnd/>
            <a:tailEnd/>
          </a:ln>
        </p:spPr>
        <p:txBody>
          <a:bodyPr>
            <a:spAutoFit/>
          </a:bodyPr>
          <a:lstStyle/>
          <a:p>
            <a:pPr>
              <a:buFontTx/>
              <a:buChar char="-"/>
            </a:pPr>
            <a:r>
              <a:rPr kumimoji="0" lang="ja-JP" altLang="en-US" sz="1400" b="1">
                <a:solidFill>
                  <a:srgbClr val="C00000"/>
                </a:solidFill>
                <a:latin typeface="Batang" pitchFamily="18" charset="-127"/>
              </a:rPr>
              <a:t>漢医学博士達の数年間臨床実験を経て東医宝鑑に記載されている紅花、当帰、九節草など約１４種類の厳選された漢医材料を組合製造してその効能は市販で販売している製品は比べられないです。</a:t>
            </a:r>
            <a:endParaRPr kumimoji="0" lang="en-US" altLang="ko-KR" sz="1400" b="1">
              <a:solidFill>
                <a:srgbClr val="C00000"/>
              </a:solidFill>
              <a:latin typeface="Batang" pitchFamily="18" charset="-127"/>
              <a:ea typeface="Batang" pitchFamily="18" charset="-127"/>
            </a:endParaRPr>
          </a:p>
          <a:p>
            <a:endParaRPr kumimoji="0" lang="en-US" altLang="ko-KR" sz="1400" b="1">
              <a:solidFill>
                <a:srgbClr val="C00000"/>
              </a:solidFill>
              <a:latin typeface="Batang" pitchFamily="18" charset="-127"/>
              <a:ea typeface="Batang" pitchFamily="18" charset="-127"/>
            </a:endParaRPr>
          </a:p>
          <a:p>
            <a:r>
              <a:rPr kumimoji="0" lang="en-US" altLang="ko-KR" sz="1400" b="1">
                <a:solidFill>
                  <a:srgbClr val="C00000"/>
                </a:solidFill>
                <a:latin typeface="Batang" pitchFamily="18" charset="-127"/>
                <a:ea typeface="Batang" pitchFamily="18" charset="-127"/>
              </a:rPr>
              <a:t>-</a:t>
            </a:r>
            <a:r>
              <a:rPr kumimoji="0" lang="ja-JP" altLang="en-US" sz="1400" b="1">
                <a:solidFill>
                  <a:srgbClr val="C00000"/>
                </a:solidFill>
                <a:latin typeface="Batang" pitchFamily="18" charset="-127"/>
              </a:rPr>
              <a:t>国内無形文化祭の職人精神が入っている伝統技法で約１３００度の高温で１週間焼き作ります。</a:t>
            </a:r>
            <a:endParaRPr kumimoji="0" lang="en-US" altLang="ko-KR" sz="1400" b="1">
              <a:solidFill>
                <a:srgbClr val="C00000"/>
              </a:solidFill>
              <a:latin typeface="Batang" pitchFamily="18" charset="-127"/>
              <a:ea typeface="Batang" pitchFamily="18" charset="-127"/>
            </a:endParaRPr>
          </a:p>
          <a:p>
            <a:endParaRPr kumimoji="0" lang="en-US" altLang="ko-KR" sz="1400" b="1">
              <a:solidFill>
                <a:srgbClr val="C00000"/>
              </a:solidFill>
              <a:latin typeface="Batang" pitchFamily="18" charset="-127"/>
              <a:ea typeface="Batang" pitchFamily="18" charset="-127"/>
            </a:endParaRPr>
          </a:p>
          <a:p>
            <a:pPr>
              <a:buFontTx/>
              <a:buChar char="-"/>
            </a:pPr>
            <a:r>
              <a:rPr kumimoji="0" lang="ja-JP" altLang="en-US" sz="1400" b="1">
                <a:solidFill>
                  <a:srgbClr val="C00000"/>
                </a:solidFill>
                <a:latin typeface="Batang" pitchFamily="18" charset="-127"/>
              </a:rPr>
              <a:t>遠赤外線、バイオセラミック、ゲルマニウムなど体によい物質が豊富に含まれていて５種類の光を持つ韓国で１箇所しかない五色黄土を使用して作ります。</a:t>
            </a:r>
          </a:p>
          <a:p>
            <a:pPr>
              <a:buFontTx/>
              <a:buChar char="-"/>
            </a:pPr>
            <a:r>
              <a:rPr kumimoji="0" lang="ja-JP" altLang="en-US" sz="1400" b="1">
                <a:solidFill>
                  <a:srgbClr val="C00000"/>
                </a:solidFill>
                <a:latin typeface="Batang" pitchFamily="18" charset="-127"/>
              </a:rPr>
              <a:t>簡単に設置と使用できるしだれでも簡単に利用できるし半永久的に使用できます。</a:t>
            </a:r>
            <a:endParaRPr kumimoji="0" lang="ko-KR" altLang="en-US" sz="1400" b="1">
              <a:solidFill>
                <a:srgbClr val="C00000"/>
              </a:solidFill>
              <a:latin typeface="Batang" pitchFamily="18" charset="-127"/>
            </a:endParaRPr>
          </a:p>
        </p:txBody>
      </p:sp>
      <p:sp>
        <p:nvSpPr>
          <p:cNvPr id="19464" name="TextBox 10"/>
          <p:cNvSpPr txBox="1">
            <a:spLocks noChangeArrowheads="1"/>
          </p:cNvSpPr>
          <p:nvPr/>
        </p:nvSpPr>
        <p:spPr bwMode="auto">
          <a:xfrm>
            <a:off x="4427538" y="6308725"/>
            <a:ext cx="2335212" cy="366713"/>
          </a:xfrm>
          <a:prstGeom prst="rect">
            <a:avLst/>
          </a:prstGeom>
          <a:noFill/>
          <a:ln w="9525">
            <a:noFill/>
            <a:miter lim="800000"/>
            <a:headEnd/>
            <a:tailEnd/>
          </a:ln>
        </p:spPr>
        <p:txBody>
          <a:bodyPr wrap="none">
            <a:spAutoFit/>
          </a:bodyPr>
          <a:lstStyle/>
          <a:p>
            <a:pPr latinLnBrk="1"/>
            <a:r>
              <a:rPr kumimoji="0" lang="ja-JP" altLang="en-US">
                <a:solidFill>
                  <a:srgbClr val="80563C"/>
                </a:solidFill>
                <a:latin typeface="Cambria" pitchFamily="18" charset="0"/>
              </a:rPr>
              <a:t>韓国の伝統を世界へ</a:t>
            </a:r>
            <a:r>
              <a:rPr kumimoji="0" lang="ko-KR" altLang="en-US">
                <a:solidFill>
                  <a:srgbClr val="80563C"/>
                </a:solidFill>
                <a:latin typeface="Cambria" pitchFamily="18" charset="0"/>
                <a:ea typeface="HY견명조" pitchFamily="18" charset="-127"/>
              </a:rPr>
              <a:t> </a:t>
            </a:r>
            <a:r>
              <a:rPr kumimoji="0" lang="en-US" altLang="ko-KR">
                <a:solidFill>
                  <a:srgbClr val="80563C"/>
                </a:solidFill>
                <a:latin typeface="Cambria" pitchFamily="18" charset="0"/>
                <a:ea typeface="HY견명조" pitchFamily="18" charset="-127"/>
              </a:rPr>
              <a:t>-</a:t>
            </a:r>
            <a:endParaRPr kumimoji="0" lang="ko-KR" altLang="en-US">
              <a:solidFill>
                <a:srgbClr val="80563C"/>
              </a:solidFill>
              <a:latin typeface="Cambria" pitchFamily="18" charset="0"/>
              <a:ea typeface="HY견명조" pitchFamily="18" charset="-127"/>
            </a:endParaRPr>
          </a:p>
        </p:txBody>
      </p:sp>
      <p:pic>
        <p:nvPicPr>
          <p:cNvPr id="19465" name="그림 11" descr="가로로고.jpg"/>
          <p:cNvPicPr>
            <a:picLocks noChangeAspect="1"/>
          </p:cNvPicPr>
          <p:nvPr/>
        </p:nvPicPr>
        <p:blipFill>
          <a:blip r:embed="rId4" cstate="print"/>
          <a:srcRect/>
          <a:stretch>
            <a:fillRect/>
          </a:stretch>
        </p:blipFill>
        <p:spPr bwMode="auto">
          <a:xfrm>
            <a:off x="6858000" y="6029325"/>
            <a:ext cx="2089150" cy="614363"/>
          </a:xfrm>
          <a:prstGeom prst="rect">
            <a:avLst/>
          </a:prstGeom>
          <a:noFill/>
          <a:ln w="9525">
            <a:noFill/>
            <a:miter lim="800000"/>
            <a:headEnd/>
            <a:tailEnd/>
          </a:ln>
        </p:spPr>
      </p:pic>
      <p:pic>
        <p:nvPicPr>
          <p:cNvPr id="14" name="그림 13" descr="좌훈방-샵.png"/>
          <p:cNvPicPr>
            <a:picLocks noChangeAspect="1"/>
          </p:cNvPicPr>
          <p:nvPr/>
        </p:nvPicPr>
        <p:blipFill>
          <a:blip r:embed="rId5" cstate="print"/>
          <a:stretch>
            <a:fillRect/>
          </a:stretch>
        </p:blipFill>
        <p:spPr>
          <a:xfrm>
            <a:off x="142844" y="928670"/>
            <a:ext cx="1500198" cy="25003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3" descr="H:\황진인터네셔널\황진로고_한자.jpg"/>
          <p:cNvPicPr>
            <a:picLocks noChangeAspect="1" noChangeArrowheads="1"/>
          </p:cNvPicPr>
          <p:nvPr/>
        </p:nvPicPr>
        <p:blipFill>
          <a:blip r:embed="rId6" cstate="print">
            <a:lum bright="40000" contrast="-40000"/>
          </a:blip>
          <a:srcRect/>
          <a:stretch>
            <a:fillRect/>
          </a:stretch>
        </p:blipFill>
        <p:spPr bwMode="auto">
          <a:xfrm>
            <a:off x="7623783" y="101600"/>
            <a:ext cx="1071562" cy="644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TextBox 1"/>
          <p:cNvSpPr txBox="1">
            <a:spLocks noChangeArrowheads="1"/>
          </p:cNvSpPr>
          <p:nvPr/>
        </p:nvSpPr>
        <p:spPr bwMode="auto">
          <a:xfrm>
            <a:off x="285750" y="142875"/>
            <a:ext cx="3000375" cy="579438"/>
          </a:xfrm>
          <a:prstGeom prst="rect">
            <a:avLst/>
          </a:prstGeom>
          <a:noFill/>
          <a:ln w="9525">
            <a:noFill/>
            <a:miter lim="800000"/>
            <a:headEnd/>
            <a:tailEnd/>
          </a:ln>
        </p:spPr>
        <p:txBody>
          <a:bodyPr>
            <a:spAutoFit/>
          </a:bodyPr>
          <a:lstStyle/>
          <a:p>
            <a:pPr latinLnBrk="1"/>
            <a:r>
              <a:rPr kumimoji="0" lang="ja-JP" altLang="en-US" sz="3200" dirty="0">
                <a:solidFill>
                  <a:srgbClr val="80563C"/>
                </a:solidFill>
                <a:latin typeface="HY태백B"/>
                <a:ea typeface="HY태백B"/>
                <a:cs typeface="HY태백B"/>
              </a:rPr>
              <a:t>製品組合</a:t>
            </a:r>
            <a:endParaRPr kumimoji="0" lang="ko-KR" altLang="en-US" sz="3200" dirty="0">
              <a:solidFill>
                <a:srgbClr val="80563C"/>
              </a:solidFill>
              <a:latin typeface="HY태백B"/>
              <a:ea typeface="HY태백B"/>
              <a:cs typeface="HY태백B"/>
            </a:endParaRPr>
          </a:p>
        </p:txBody>
      </p:sp>
      <p:sp>
        <p:nvSpPr>
          <p:cNvPr id="20486" name="TextBox 8"/>
          <p:cNvSpPr txBox="1">
            <a:spLocks noChangeArrowheads="1"/>
          </p:cNvSpPr>
          <p:nvPr/>
        </p:nvSpPr>
        <p:spPr bwMode="auto">
          <a:xfrm>
            <a:off x="2928938" y="1214438"/>
            <a:ext cx="6215062" cy="1015663"/>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latinLnBrk="1"/>
            <a:r>
              <a:rPr kumimoji="0" lang="ja-JP" altLang="en-US" b="1" dirty="0">
                <a:solidFill>
                  <a:srgbClr val="723E17"/>
                </a:solidFill>
                <a:latin typeface="Cambria" pitchFamily="18" charset="0"/>
              </a:rPr>
              <a:t>黄土座浴椅子</a:t>
            </a:r>
            <a:endParaRPr kumimoji="0" lang="en-US" altLang="ko-KR" b="1" dirty="0">
              <a:solidFill>
                <a:srgbClr val="723E17"/>
              </a:solidFill>
              <a:latin typeface="Cambria" pitchFamily="18" charset="0"/>
              <a:ea typeface="HY견명조" pitchFamily="18" charset="-127"/>
            </a:endParaRPr>
          </a:p>
          <a:p>
            <a:pPr latinLnBrk="1"/>
            <a:r>
              <a:rPr kumimoji="0" lang="en-US" altLang="ko-KR" sz="1400" dirty="0">
                <a:latin typeface="Cambria" pitchFamily="18" charset="0"/>
                <a:ea typeface="HY견명조" pitchFamily="18" charset="-127"/>
              </a:rPr>
              <a:t>-</a:t>
            </a:r>
            <a:r>
              <a:rPr kumimoji="0" lang="ko-KR" altLang="en-US" sz="1400" dirty="0">
                <a:latin typeface="Cambria" pitchFamily="18" charset="0"/>
                <a:ea typeface="HY견명조" pitchFamily="18" charset="-127"/>
              </a:rPr>
              <a:t> </a:t>
            </a:r>
            <a:r>
              <a:rPr kumimoji="0" lang="ja-JP" altLang="en-US" sz="1400" dirty="0">
                <a:latin typeface="Cambria" pitchFamily="18" charset="0"/>
              </a:rPr>
              <a:t>重さ　約</a:t>
            </a:r>
            <a:r>
              <a:rPr kumimoji="0" lang="ko-KR" altLang="en-US" sz="1400" dirty="0">
                <a:latin typeface="Cambria" pitchFamily="18" charset="0"/>
                <a:ea typeface="HY견명조" pitchFamily="18" charset="-127"/>
              </a:rPr>
              <a:t> </a:t>
            </a:r>
            <a:r>
              <a:rPr kumimoji="0" lang="ja-JP" altLang="en-US" sz="1400" dirty="0">
                <a:latin typeface="Cambria" pitchFamily="18" charset="0"/>
              </a:rPr>
              <a:t>７～８ｋｇ</a:t>
            </a:r>
            <a:r>
              <a:rPr kumimoji="0" lang="en-US" altLang="ko-KR" sz="1400" dirty="0">
                <a:latin typeface="Cambria" pitchFamily="18" charset="0"/>
                <a:ea typeface="HY견명조" pitchFamily="18" charset="-127"/>
              </a:rPr>
              <a:t> </a:t>
            </a:r>
          </a:p>
          <a:p>
            <a:pPr latinLnBrk="1">
              <a:buFontTx/>
              <a:buChar char="-"/>
            </a:pPr>
            <a:r>
              <a:rPr kumimoji="0" lang="ja-JP" altLang="en-US" sz="1400" dirty="0">
                <a:latin typeface="Cambria" pitchFamily="18" charset="0"/>
              </a:rPr>
              <a:t>一般低価の機械作りではない無形文化祭の直</a:t>
            </a:r>
            <a:r>
              <a:rPr kumimoji="0" lang="ja-JP" altLang="en-US" sz="1400" dirty="0" smtClean="0">
                <a:latin typeface="Cambria" pitchFamily="18" charset="0"/>
              </a:rPr>
              <a:t>接</a:t>
            </a:r>
            <a:r>
              <a:rPr kumimoji="0" lang="ja-JP" altLang="en-US" sz="1400" dirty="0" smtClean="0">
                <a:latin typeface="+mj-lt"/>
              </a:rPr>
              <a:t> </a:t>
            </a:r>
            <a:r>
              <a:rPr kumimoji="0" lang="en-US" altLang="ja-JP" sz="1400" dirty="0" smtClean="0">
                <a:latin typeface="+mj-lt"/>
              </a:rPr>
              <a:t>1300</a:t>
            </a:r>
            <a:r>
              <a:rPr kumimoji="0" lang="ja-JP" altLang="en-US" sz="1400" dirty="0" smtClean="0">
                <a:latin typeface="Cambria" pitchFamily="18" charset="0"/>
              </a:rPr>
              <a:t>度</a:t>
            </a:r>
            <a:r>
              <a:rPr kumimoji="0" lang="ja-JP" altLang="en-US" sz="1400" dirty="0">
                <a:latin typeface="Cambria" pitchFamily="18" charset="0"/>
              </a:rPr>
              <a:t>の高温の釜で１週間焼き伝統技法そのまま製造した黄土椅子</a:t>
            </a:r>
            <a:endParaRPr kumimoji="0" lang="ko-KR" altLang="en-US" sz="1400" dirty="0">
              <a:latin typeface="Cambria" pitchFamily="18" charset="0"/>
              <a:ea typeface="HY견명조" pitchFamily="18" charset="-127"/>
            </a:endParaRPr>
          </a:p>
        </p:txBody>
      </p:sp>
      <p:sp>
        <p:nvSpPr>
          <p:cNvPr id="20488" name="TextBox 10"/>
          <p:cNvSpPr txBox="1">
            <a:spLocks noChangeArrowheads="1"/>
          </p:cNvSpPr>
          <p:nvPr/>
        </p:nvSpPr>
        <p:spPr bwMode="auto">
          <a:xfrm>
            <a:off x="3500438" y="5214938"/>
            <a:ext cx="5643562" cy="1004887"/>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latinLnBrk="1"/>
            <a:r>
              <a:rPr kumimoji="0" lang="ja-JP" altLang="en-US" b="1" dirty="0">
                <a:solidFill>
                  <a:srgbClr val="723E17"/>
                </a:solidFill>
                <a:latin typeface="Cambria" pitchFamily="18" charset="0"/>
              </a:rPr>
              <a:t>座浴　ガウン</a:t>
            </a:r>
            <a:r>
              <a:rPr kumimoji="0" lang="ko-KR" altLang="en-US" dirty="0">
                <a:solidFill>
                  <a:srgbClr val="723E17"/>
                </a:solidFill>
                <a:latin typeface="Cambria" pitchFamily="18" charset="0"/>
                <a:ea typeface="HY견명조" pitchFamily="18" charset="-127"/>
              </a:rPr>
              <a:t> </a:t>
            </a:r>
            <a:endParaRPr kumimoji="0" lang="en-US" altLang="ko-KR" dirty="0">
              <a:solidFill>
                <a:srgbClr val="723E17"/>
              </a:solidFill>
              <a:latin typeface="Cambria" pitchFamily="18" charset="0"/>
              <a:ea typeface="HY견명조" pitchFamily="18" charset="-127"/>
            </a:endParaRPr>
          </a:p>
          <a:p>
            <a:pPr latinLnBrk="1">
              <a:buFontTx/>
              <a:buChar char="-"/>
            </a:pPr>
            <a:r>
              <a:rPr kumimoji="0" lang="ja-JP" altLang="en-US" sz="1400" dirty="0">
                <a:latin typeface="Cambria" pitchFamily="18" charset="0"/>
              </a:rPr>
              <a:t>重さ　８４０ｇ</a:t>
            </a:r>
            <a:endParaRPr kumimoji="0" lang="en-US" altLang="ko-KR" sz="1400" dirty="0">
              <a:latin typeface="Cambria" pitchFamily="18" charset="0"/>
              <a:ea typeface="HY견명조" pitchFamily="18" charset="-127"/>
            </a:endParaRPr>
          </a:p>
          <a:p>
            <a:pPr latinLnBrk="1">
              <a:buFontTx/>
              <a:buChar char="-"/>
            </a:pPr>
            <a:r>
              <a:rPr kumimoji="0" lang="ja-JP" altLang="en-US" sz="1400" dirty="0">
                <a:latin typeface="Cambria" pitchFamily="18" charset="0"/>
              </a:rPr>
              <a:t>漢方薬剤の蒸気が抜けないようにして皮膚に均一に吸い込まれ汗をかくようにして変質しにくいし半永久に使用できます。</a:t>
            </a:r>
            <a:endParaRPr kumimoji="0" lang="ko-KR" altLang="en-US" sz="1400" dirty="0">
              <a:latin typeface="Cambria" pitchFamily="18" charset="0"/>
              <a:ea typeface="HY견명조" pitchFamily="18" charset="-127"/>
            </a:endParaRPr>
          </a:p>
        </p:txBody>
      </p:sp>
      <p:sp>
        <p:nvSpPr>
          <p:cNvPr id="20489" name="TextBox 11"/>
          <p:cNvSpPr txBox="1">
            <a:spLocks noChangeArrowheads="1"/>
          </p:cNvSpPr>
          <p:nvPr/>
        </p:nvSpPr>
        <p:spPr bwMode="auto">
          <a:xfrm>
            <a:off x="4429125" y="6273800"/>
            <a:ext cx="2335213" cy="366713"/>
          </a:xfrm>
          <a:prstGeom prst="rect">
            <a:avLst/>
          </a:prstGeom>
          <a:noFill/>
          <a:ln w="9525">
            <a:noFill/>
            <a:miter lim="800000"/>
            <a:headEnd/>
            <a:tailEnd/>
          </a:ln>
        </p:spPr>
        <p:txBody>
          <a:bodyPr wrap="none">
            <a:spAutoFit/>
          </a:bodyPr>
          <a:lstStyle/>
          <a:p>
            <a:pPr latinLnBrk="1"/>
            <a:r>
              <a:rPr kumimoji="0" lang="ja-JP" altLang="en-US">
                <a:solidFill>
                  <a:srgbClr val="80563C"/>
                </a:solidFill>
                <a:latin typeface="Cambria" pitchFamily="18" charset="0"/>
              </a:rPr>
              <a:t>韓国の伝統を世界へ</a:t>
            </a:r>
            <a:r>
              <a:rPr kumimoji="0" lang="ko-KR" altLang="en-US">
                <a:solidFill>
                  <a:srgbClr val="80563C"/>
                </a:solidFill>
                <a:latin typeface="Cambria" pitchFamily="18" charset="0"/>
                <a:ea typeface="HY견명조" pitchFamily="18" charset="-127"/>
              </a:rPr>
              <a:t> </a:t>
            </a:r>
            <a:r>
              <a:rPr kumimoji="0" lang="en-US" altLang="ko-KR">
                <a:solidFill>
                  <a:srgbClr val="80563C"/>
                </a:solidFill>
                <a:latin typeface="Cambria" pitchFamily="18" charset="0"/>
                <a:ea typeface="HY견명조" pitchFamily="18" charset="-127"/>
              </a:rPr>
              <a:t>-</a:t>
            </a:r>
            <a:endParaRPr kumimoji="0" lang="ko-KR" altLang="en-US">
              <a:solidFill>
                <a:srgbClr val="80563C"/>
              </a:solidFill>
              <a:latin typeface="Cambria" pitchFamily="18" charset="0"/>
              <a:ea typeface="HY견명조" pitchFamily="18" charset="-127"/>
            </a:endParaRPr>
          </a:p>
        </p:txBody>
      </p:sp>
      <p:pic>
        <p:nvPicPr>
          <p:cNvPr id="20490" name="그림 12" descr="가로로고.jpg"/>
          <p:cNvPicPr>
            <a:picLocks noChangeAspect="1"/>
          </p:cNvPicPr>
          <p:nvPr/>
        </p:nvPicPr>
        <p:blipFill>
          <a:blip r:embed="rId3" cstate="print"/>
          <a:srcRect/>
          <a:stretch>
            <a:fillRect/>
          </a:stretch>
        </p:blipFill>
        <p:spPr bwMode="auto">
          <a:xfrm>
            <a:off x="7054882" y="6243661"/>
            <a:ext cx="2089150" cy="614363"/>
          </a:xfrm>
          <a:prstGeom prst="rect">
            <a:avLst/>
          </a:prstGeom>
          <a:noFill/>
          <a:ln w="9525">
            <a:noFill/>
            <a:miter lim="800000"/>
            <a:headEnd/>
            <a:tailEnd/>
          </a:ln>
        </p:spPr>
      </p:pic>
      <p:sp>
        <p:nvSpPr>
          <p:cNvPr id="20487" name="TextBox 9"/>
          <p:cNvSpPr txBox="1">
            <a:spLocks noChangeArrowheads="1"/>
          </p:cNvSpPr>
          <p:nvPr/>
        </p:nvSpPr>
        <p:spPr bwMode="auto">
          <a:xfrm>
            <a:off x="250825" y="2928934"/>
            <a:ext cx="5303838" cy="1917700"/>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r" latinLnBrk="1"/>
            <a:r>
              <a:rPr kumimoji="0" lang="ja-JP" altLang="en-US" b="1" dirty="0">
                <a:solidFill>
                  <a:srgbClr val="723E17"/>
                </a:solidFill>
                <a:latin typeface="Cambria" pitchFamily="18" charset="0"/>
              </a:rPr>
              <a:t>黄土壷</a:t>
            </a:r>
            <a:r>
              <a:rPr kumimoji="0" lang="ko-KR" altLang="en-US" dirty="0">
                <a:solidFill>
                  <a:srgbClr val="723E17"/>
                </a:solidFill>
                <a:latin typeface="Cambria" pitchFamily="18" charset="0"/>
                <a:ea typeface="HY견명조" pitchFamily="18" charset="-127"/>
              </a:rPr>
              <a:t> </a:t>
            </a:r>
            <a:endParaRPr kumimoji="0" lang="en-US" altLang="ko-KR" dirty="0">
              <a:solidFill>
                <a:srgbClr val="723E17"/>
              </a:solidFill>
              <a:latin typeface="Cambria" pitchFamily="18" charset="0"/>
              <a:ea typeface="HY견명조" pitchFamily="18" charset="-127"/>
            </a:endParaRPr>
          </a:p>
          <a:p>
            <a:pPr algn="r" latinLnBrk="1">
              <a:buFontTx/>
              <a:buChar char="-"/>
            </a:pPr>
            <a:r>
              <a:rPr kumimoji="0" lang="ja-JP" altLang="en-US" sz="1400" dirty="0">
                <a:latin typeface="Cambria" pitchFamily="18" charset="0"/>
              </a:rPr>
              <a:t>重さ１．２Ｋｇ</a:t>
            </a:r>
            <a:r>
              <a:rPr kumimoji="0" lang="ko-KR" altLang="en-US" sz="1400" dirty="0">
                <a:latin typeface="Cambria" pitchFamily="18" charset="0"/>
                <a:ea typeface="HY견명조" pitchFamily="18" charset="-127"/>
              </a:rPr>
              <a:t> </a:t>
            </a:r>
            <a:endParaRPr kumimoji="0" lang="en-US" altLang="ko-KR" sz="1400" dirty="0">
              <a:latin typeface="Cambria" pitchFamily="18" charset="0"/>
              <a:ea typeface="HY견명조" pitchFamily="18" charset="-127"/>
            </a:endParaRPr>
          </a:p>
          <a:p>
            <a:pPr algn="r" latinLnBrk="1">
              <a:buFontTx/>
              <a:buChar char="-"/>
            </a:pPr>
            <a:r>
              <a:rPr kumimoji="0" lang="ja-JP" altLang="en-US" sz="1400" dirty="0">
                <a:latin typeface="Cambria" pitchFamily="18" charset="0"/>
              </a:rPr>
              <a:t>黄土壷は一般薬壷の数倍の遠赤外線を放出して黄土の抗菌、脱脂作用で</a:t>
            </a:r>
            <a:r>
              <a:rPr kumimoji="0" lang="ko-KR" altLang="en-US" sz="1400" dirty="0">
                <a:latin typeface="Cambria" pitchFamily="18" charset="0"/>
                <a:ea typeface="HY견명조" pitchFamily="18" charset="-127"/>
              </a:rPr>
              <a:t> </a:t>
            </a:r>
            <a:r>
              <a:rPr kumimoji="0" lang="ja-JP" altLang="en-US" sz="1400" dirty="0">
                <a:latin typeface="Cambria" pitchFamily="18" charset="0"/>
              </a:rPr>
              <a:t>漢方薬のにおいと副作用を最小化</a:t>
            </a:r>
            <a:endParaRPr kumimoji="0" lang="en-US" altLang="ko-KR" sz="1400" dirty="0">
              <a:latin typeface="Cambria" pitchFamily="18" charset="0"/>
              <a:ea typeface="HY견명조" pitchFamily="18" charset="-127"/>
            </a:endParaRPr>
          </a:p>
          <a:p>
            <a:pPr algn="r" latinLnBrk="1"/>
            <a:r>
              <a:rPr kumimoji="0" lang="ja-JP" altLang="en-US" b="1" dirty="0">
                <a:solidFill>
                  <a:srgbClr val="723E17"/>
                </a:solidFill>
                <a:latin typeface="Cambria" pitchFamily="18" charset="0"/>
              </a:rPr>
              <a:t>電熱器</a:t>
            </a:r>
            <a:r>
              <a:rPr kumimoji="0" lang="ko-KR" altLang="en-US" dirty="0">
                <a:solidFill>
                  <a:srgbClr val="723E17"/>
                </a:solidFill>
                <a:latin typeface="Cambria" pitchFamily="18" charset="0"/>
                <a:ea typeface="HY견명조" pitchFamily="18" charset="-127"/>
              </a:rPr>
              <a:t> </a:t>
            </a:r>
            <a:endParaRPr kumimoji="0" lang="en-US" altLang="ko-KR" dirty="0">
              <a:solidFill>
                <a:srgbClr val="723E17"/>
              </a:solidFill>
              <a:latin typeface="Cambria" pitchFamily="18" charset="0"/>
              <a:ea typeface="HY견명조" pitchFamily="18" charset="-127"/>
            </a:endParaRPr>
          </a:p>
          <a:p>
            <a:pPr algn="r" latinLnBrk="1">
              <a:buFontTx/>
              <a:buChar char="-"/>
            </a:pPr>
            <a:r>
              <a:rPr kumimoji="0" lang="ja-JP" altLang="en-US" sz="1400" dirty="0">
                <a:latin typeface="Cambria" pitchFamily="18" charset="0"/>
              </a:rPr>
              <a:t>重さ</a:t>
            </a:r>
            <a:r>
              <a:rPr kumimoji="0" lang="en-US" altLang="ko-KR" sz="1400" dirty="0">
                <a:latin typeface="Cambria" pitchFamily="18" charset="0"/>
                <a:ea typeface="HY견명조" pitchFamily="18" charset="-127"/>
              </a:rPr>
              <a:t> 870g</a:t>
            </a:r>
          </a:p>
          <a:p>
            <a:pPr algn="r" latinLnBrk="1"/>
            <a:r>
              <a:rPr kumimoji="0" lang="en-US" altLang="ko-KR" sz="1400" dirty="0">
                <a:latin typeface="Cambria" pitchFamily="18" charset="0"/>
                <a:ea typeface="HY견명조" pitchFamily="18" charset="-127"/>
              </a:rPr>
              <a:t>-</a:t>
            </a:r>
            <a:r>
              <a:rPr kumimoji="0" lang="ja-JP" altLang="en-US" sz="1400" dirty="0">
                <a:latin typeface="Cambria" pitchFamily="18" charset="0"/>
              </a:rPr>
              <a:t>望む温度以上上がらないように制御する温度過剰防止装置が内装されて座浴温度を設定できる。電源ＯＮ</a:t>
            </a:r>
            <a:r>
              <a:rPr kumimoji="0" lang="en-US" altLang="ja-JP" sz="1400" dirty="0">
                <a:latin typeface="Cambria" pitchFamily="18" charset="0"/>
              </a:rPr>
              <a:t>/</a:t>
            </a:r>
            <a:r>
              <a:rPr kumimoji="0" lang="ja-JP" altLang="en-US" sz="1400" dirty="0">
                <a:latin typeface="Cambria" pitchFamily="18" charset="0"/>
              </a:rPr>
              <a:t>ＯＦＦ可能</a:t>
            </a:r>
            <a:endParaRPr kumimoji="0" lang="ko-KR" altLang="en-US" sz="1400" dirty="0">
              <a:latin typeface="Cambria" pitchFamily="18" charset="0"/>
              <a:ea typeface="HY견명조" pitchFamily="18" charset="-127"/>
            </a:endParaRPr>
          </a:p>
        </p:txBody>
      </p:sp>
      <p:pic>
        <p:nvPicPr>
          <p:cNvPr id="11" name="그림 10" descr="사본 -좌훈기2.jpg"/>
          <p:cNvPicPr>
            <a:picLocks noChangeAspect="1"/>
          </p:cNvPicPr>
          <p:nvPr/>
        </p:nvPicPr>
        <p:blipFill>
          <a:blip r:embed="rId4" cstate="print">
            <a:lum bright="10000"/>
          </a:blip>
          <a:stretch>
            <a:fillRect/>
          </a:stretch>
        </p:blipFill>
        <p:spPr>
          <a:xfrm rot="21392486">
            <a:off x="846702" y="766682"/>
            <a:ext cx="1797348" cy="2073793"/>
          </a:xfrm>
          <a:prstGeom prst="rect">
            <a:avLst/>
          </a:prstGeom>
        </p:spPr>
      </p:pic>
      <p:pic>
        <p:nvPicPr>
          <p:cNvPr id="12" name="Picture 5"/>
          <p:cNvPicPr>
            <a:picLocks noChangeAspect="1" noChangeArrowheads="1"/>
          </p:cNvPicPr>
          <p:nvPr/>
        </p:nvPicPr>
        <p:blipFill>
          <a:blip r:embed="rId5" cstate="print"/>
          <a:srcRect/>
          <a:stretch>
            <a:fillRect/>
          </a:stretch>
        </p:blipFill>
        <p:spPr bwMode="auto">
          <a:xfrm>
            <a:off x="6372200" y="3068960"/>
            <a:ext cx="1439723" cy="1513410"/>
          </a:xfrm>
          <a:prstGeom prst="rect">
            <a:avLst/>
          </a:prstGeom>
          <a:noFill/>
          <a:ln w="9525">
            <a:solidFill>
              <a:schemeClr val="tx1"/>
            </a:solidFill>
            <a:miter lim="800000"/>
            <a:headEnd/>
            <a:tailEnd/>
          </a:ln>
        </p:spPr>
      </p:pic>
      <p:pic>
        <p:nvPicPr>
          <p:cNvPr id="14" name="Picture 3" descr="H:\황진인터네셔널\황진로고_한자.jpg"/>
          <p:cNvPicPr>
            <a:picLocks noChangeAspect="1" noChangeArrowheads="1"/>
          </p:cNvPicPr>
          <p:nvPr/>
        </p:nvPicPr>
        <p:blipFill>
          <a:blip r:embed="rId6" cstate="print">
            <a:lum bright="40000" contrast="-40000"/>
          </a:blip>
          <a:srcRect/>
          <a:stretch>
            <a:fillRect/>
          </a:stretch>
        </p:blipFill>
        <p:spPr bwMode="auto">
          <a:xfrm>
            <a:off x="7623783" y="202157"/>
            <a:ext cx="1071562" cy="644525"/>
          </a:xfrm>
          <a:prstGeom prst="rect">
            <a:avLst/>
          </a:prstGeom>
          <a:noFill/>
          <a:ln w="9525">
            <a:noFill/>
            <a:miter lim="800000"/>
            <a:headEnd/>
            <a:tailEnd/>
          </a:ln>
        </p:spPr>
      </p:pic>
      <p:pic>
        <p:nvPicPr>
          <p:cNvPr id="2" name="그림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56017" y="4846634"/>
            <a:ext cx="1340911" cy="2011366"/>
          </a:xfrm>
          <a:prstGeom prst="rect">
            <a:avLst/>
          </a:prstGeom>
        </p:spPr>
      </p:pic>
      <p:pic>
        <p:nvPicPr>
          <p:cNvPr id="3" name="그림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6656" y="5124248"/>
            <a:ext cx="1999361" cy="1332907"/>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Box 2"/>
          <p:cNvSpPr txBox="1">
            <a:spLocks noChangeArrowheads="1"/>
          </p:cNvSpPr>
          <p:nvPr/>
        </p:nvSpPr>
        <p:spPr bwMode="auto">
          <a:xfrm>
            <a:off x="285750" y="285750"/>
            <a:ext cx="3571875" cy="579438"/>
          </a:xfrm>
          <a:prstGeom prst="rect">
            <a:avLst/>
          </a:prstGeom>
          <a:noFill/>
          <a:ln w="9525">
            <a:noFill/>
            <a:miter lim="800000"/>
            <a:headEnd/>
            <a:tailEnd/>
          </a:ln>
        </p:spPr>
        <p:txBody>
          <a:bodyPr>
            <a:spAutoFit/>
          </a:bodyPr>
          <a:lstStyle/>
          <a:p>
            <a:pPr latinLnBrk="1"/>
            <a:r>
              <a:rPr kumimoji="0" lang="ja-JP" altLang="en-US" sz="3200" dirty="0">
                <a:solidFill>
                  <a:srgbClr val="80563C"/>
                </a:solidFill>
                <a:latin typeface="HY태백B"/>
                <a:ea typeface="HY태백B"/>
                <a:cs typeface="HY태백B"/>
              </a:rPr>
              <a:t>漢方座浴剤構成</a:t>
            </a:r>
            <a:endParaRPr kumimoji="0" lang="ko-KR" altLang="en-US" sz="3200" dirty="0">
              <a:solidFill>
                <a:srgbClr val="80563C"/>
              </a:solidFill>
              <a:latin typeface="HY태백B"/>
              <a:ea typeface="HY태백B"/>
              <a:cs typeface="HY태백B"/>
            </a:endParaRPr>
          </a:p>
        </p:txBody>
      </p:sp>
      <p:pic>
        <p:nvPicPr>
          <p:cNvPr id="21507" name="그림 4" descr="사진049.gif"/>
          <p:cNvPicPr>
            <a:picLocks noChangeAspect="1"/>
          </p:cNvPicPr>
          <p:nvPr/>
        </p:nvPicPr>
        <p:blipFill>
          <a:blip r:embed="rId2" cstate="print"/>
          <a:srcRect/>
          <a:stretch>
            <a:fillRect/>
          </a:stretch>
        </p:blipFill>
        <p:spPr bwMode="auto">
          <a:xfrm>
            <a:off x="3500438" y="71438"/>
            <a:ext cx="1068387" cy="1071562"/>
          </a:xfrm>
          <a:prstGeom prst="rect">
            <a:avLst/>
          </a:prstGeom>
          <a:noFill/>
          <a:ln w="9525">
            <a:noFill/>
            <a:miter lim="800000"/>
            <a:headEnd/>
            <a:tailEnd/>
          </a:ln>
        </p:spPr>
      </p:pic>
      <p:sp>
        <p:nvSpPr>
          <p:cNvPr id="21511" name="TextBox 8"/>
          <p:cNvSpPr txBox="1">
            <a:spLocks noChangeArrowheads="1"/>
          </p:cNvSpPr>
          <p:nvPr/>
        </p:nvSpPr>
        <p:spPr bwMode="auto">
          <a:xfrm>
            <a:off x="2268538" y="1428750"/>
            <a:ext cx="5654675" cy="1155700"/>
          </a:xfrm>
          <a:prstGeom prst="rect">
            <a:avLst/>
          </a:prstGeom>
          <a:noFill/>
          <a:ln w="9525">
            <a:noFill/>
            <a:miter lim="800000"/>
            <a:headEnd/>
            <a:tailEnd/>
          </a:ln>
        </p:spPr>
        <p:txBody>
          <a:bodyPr wrap="none">
            <a:spAutoFit/>
          </a:bodyPr>
          <a:lstStyle/>
          <a:p>
            <a:pPr latinLnBrk="1"/>
            <a:r>
              <a:rPr kumimoji="0" lang="ja-JP" altLang="en-US" sz="1400" b="1" dirty="0">
                <a:solidFill>
                  <a:srgbClr val="723E17"/>
                </a:solidFill>
                <a:latin typeface="Yet R" pitchFamily="18" charset="-127"/>
              </a:rPr>
              <a:t>ダイエット用</a:t>
            </a:r>
            <a:r>
              <a:rPr kumimoji="0" lang="ko-KR" altLang="en-US" sz="1400" b="1" dirty="0">
                <a:solidFill>
                  <a:srgbClr val="723E17"/>
                </a:solidFill>
                <a:latin typeface="Yet R" pitchFamily="18" charset="-127"/>
                <a:ea typeface="Yet R" pitchFamily="18" charset="-127"/>
              </a:rPr>
              <a:t> </a:t>
            </a:r>
          </a:p>
          <a:p>
            <a:pPr latinLnBrk="1"/>
            <a:r>
              <a:rPr kumimoji="0" lang="ja-JP" altLang="en-US" sz="1400" dirty="0">
                <a:latin typeface="Yet R" pitchFamily="18" charset="-127"/>
              </a:rPr>
              <a:t>血液循環を良くさせ細胞に新陳代謝を促進させます。</a:t>
            </a:r>
            <a:endParaRPr kumimoji="0" lang="en-US" altLang="ko-KR" sz="1400" dirty="0">
              <a:latin typeface="Yet R" pitchFamily="18" charset="-127"/>
              <a:ea typeface="Yet R" pitchFamily="18" charset="-127"/>
            </a:endParaRPr>
          </a:p>
          <a:p>
            <a:pPr latinLnBrk="1"/>
            <a:r>
              <a:rPr kumimoji="0" lang="ja-JP" altLang="en-US" sz="1400" dirty="0">
                <a:latin typeface="Yet R" pitchFamily="18" charset="-127"/>
              </a:rPr>
              <a:t>それで脂肪を燃焼させ冷え性の方の体質改善させます。</a:t>
            </a:r>
            <a:r>
              <a:rPr kumimoji="0" lang="en-US" altLang="ko-KR" sz="1400" dirty="0">
                <a:latin typeface="Yet R" pitchFamily="18" charset="-127"/>
                <a:ea typeface="Yet R" pitchFamily="18" charset="-127"/>
              </a:rPr>
              <a:t> </a:t>
            </a:r>
          </a:p>
          <a:p>
            <a:pPr latinLnBrk="1"/>
            <a:r>
              <a:rPr kumimoji="0" lang="ja-JP" altLang="en-US" sz="1400" dirty="0">
                <a:latin typeface="Yet R" pitchFamily="18" charset="-127"/>
              </a:rPr>
              <a:t>ダイエット、アレルギー性鼻炎、花粉症、喘息、冷え性、肩こり、慢性便秘、</a:t>
            </a:r>
          </a:p>
          <a:p>
            <a:pPr latinLnBrk="1"/>
            <a:r>
              <a:rPr kumimoji="0" lang="ja-JP" altLang="en-US" sz="1400" dirty="0">
                <a:latin typeface="Yet R" pitchFamily="18" charset="-127"/>
              </a:rPr>
              <a:t>ストレス解消などに効果があります。</a:t>
            </a:r>
            <a:endParaRPr kumimoji="0" lang="ko-KR" altLang="en-US" sz="1400" dirty="0">
              <a:latin typeface="Yet R" pitchFamily="18" charset="-127"/>
              <a:ea typeface="Yet R" pitchFamily="18" charset="-127"/>
            </a:endParaRPr>
          </a:p>
        </p:txBody>
      </p:sp>
      <p:sp>
        <p:nvSpPr>
          <p:cNvPr id="21512" name="TextBox 9"/>
          <p:cNvSpPr txBox="1">
            <a:spLocks noChangeArrowheads="1"/>
          </p:cNvSpPr>
          <p:nvPr/>
        </p:nvSpPr>
        <p:spPr bwMode="auto">
          <a:xfrm>
            <a:off x="2295525" y="4286250"/>
            <a:ext cx="6300788" cy="942975"/>
          </a:xfrm>
          <a:prstGeom prst="rect">
            <a:avLst/>
          </a:prstGeom>
          <a:noFill/>
          <a:ln w="9525">
            <a:noFill/>
            <a:miter lim="800000"/>
            <a:headEnd/>
            <a:tailEnd/>
          </a:ln>
        </p:spPr>
        <p:txBody>
          <a:bodyPr wrap="none">
            <a:spAutoFit/>
          </a:bodyPr>
          <a:lstStyle/>
          <a:p>
            <a:pPr latinLnBrk="1"/>
            <a:r>
              <a:rPr kumimoji="0" lang="ja-JP" altLang="en-US" sz="1400" b="1">
                <a:solidFill>
                  <a:srgbClr val="723E17"/>
                </a:solidFill>
                <a:latin typeface="Yet R" pitchFamily="18" charset="-127"/>
              </a:rPr>
              <a:t>美容用</a:t>
            </a:r>
            <a:endParaRPr kumimoji="0" lang="en-US" altLang="ko-KR" sz="1400">
              <a:solidFill>
                <a:srgbClr val="723E17"/>
              </a:solidFill>
              <a:latin typeface="Yet R" pitchFamily="18" charset="-127"/>
              <a:ea typeface="Yet R" pitchFamily="18" charset="-127"/>
            </a:endParaRPr>
          </a:p>
          <a:p>
            <a:pPr latinLnBrk="1"/>
            <a:r>
              <a:rPr kumimoji="0" lang="ja-JP" altLang="en-US" sz="1400">
                <a:latin typeface="Yet R" pitchFamily="18" charset="-127"/>
              </a:rPr>
              <a:t>毛根を通して老廃物を除去して皮膚に弾力を強化させアトピー顔や背中のニキビ、</a:t>
            </a:r>
          </a:p>
          <a:p>
            <a:pPr latinLnBrk="1"/>
            <a:r>
              <a:rPr kumimoji="0" lang="ja-JP" altLang="en-US" sz="1400">
                <a:latin typeface="Yet R" pitchFamily="18" charset="-127"/>
              </a:rPr>
              <a:t>顔や腕の斑点、雀斑、乾性皮膚、痔、貧血、脱毛、不眠症に効果があります。</a:t>
            </a:r>
            <a:r>
              <a:rPr kumimoji="0" lang="ko-KR" altLang="en-US" sz="1400">
                <a:latin typeface="Yet R" pitchFamily="18" charset="-127"/>
                <a:ea typeface="Yet R" pitchFamily="18" charset="-127"/>
              </a:rPr>
              <a:t> </a:t>
            </a:r>
          </a:p>
          <a:p>
            <a:pPr latinLnBrk="1"/>
            <a:endParaRPr kumimoji="0" lang="ko-KR" altLang="en-US" sz="1400">
              <a:latin typeface="HY궁서"/>
              <a:ea typeface="HY궁서"/>
              <a:cs typeface="HY궁서"/>
            </a:endParaRPr>
          </a:p>
        </p:txBody>
      </p:sp>
      <p:sp>
        <p:nvSpPr>
          <p:cNvPr id="21513" name="TextBox 10"/>
          <p:cNvSpPr txBox="1">
            <a:spLocks noChangeArrowheads="1"/>
          </p:cNvSpPr>
          <p:nvPr/>
        </p:nvSpPr>
        <p:spPr bwMode="auto">
          <a:xfrm>
            <a:off x="2281238" y="2928938"/>
            <a:ext cx="6148387" cy="942975"/>
          </a:xfrm>
          <a:prstGeom prst="rect">
            <a:avLst/>
          </a:prstGeom>
          <a:noFill/>
          <a:ln w="9525">
            <a:noFill/>
            <a:miter lim="800000"/>
            <a:headEnd/>
            <a:tailEnd/>
          </a:ln>
        </p:spPr>
        <p:txBody>
          <a:bodyPr>
            <a:spAutoFit/>
          </a:bodyPr>
          <a:lstStyle/>
          <a:p>
            <a:pPr latinLnBrk="1"/>
            <a:r>
              <a:rPr kumimoji="0" lang="ja-JP" altLang="en-US" sz="1400" b="1">
                <a:solidFill>
                  <a:srgbClr val="723E17"/>
                </a:solidFill>
                <a:latin typeface="Yet R" pitchFamily="18" charset="-127"/>
              </a:rPr>
              <a:t>婦人病用</a:t>
            </a:r>
            <a:endParaRPr kumimoji="0" lang="en-US" altLang="ko-KR" sz="1400">
              <a:solidFill>
                <a:srgbClr val="723E17"/>
              </a:solidFill>
              <a:latin typeface="Yet R" pitchFamily="18" charset="-127"/>
              <a:ea typeface="Yet R" pitchFamily="18" charset="-127"/>
            </a:endParaRPr>
          </a:p>
          <a:p>
            <a:pPr latinLnBrk="1"/>
            <a:r>
              <a:rPr kumimoji="0" lang="ja-JP" altLang="en-US" sz="1400">
                <a:latin typeface="Yet R" pitchFamily="18" charset="-127"/>
              </a:rPr>
              <a:t>子宮の清潔、消炎作用、老廃物の除去などで健康に全身が改善されます。</a:t>
            </a:r>
            <a:endParaRPr kumimoji="0" lang="en-US" altLang="ko-KR" sz="1400">
              <a:latin typeface="Yet R" pitchFamily="18" charset="-127"/>
              <a:ea typeface="Yet R" pitchFamily="18" charset="-127"/>
            </a:endParaRPr>
          </a:p>
          <a:p>
            <a:pPr latinLnBrk="1"/>
            <a:r>
              <a:rPr kumimoji="0" lang="ja-JP" altLang="en-US" sz="1400">
                <a:latin typeface="Yet R" pitchFamily="18" charset="-127"/>
              </a:rPr>
              <a:t>生理痛、子宮内膜炎、膀胱炎、</a:t>
            </a:r>
            <a:r>
              <a:rPr kumimoji="0" lang="en-US" altLang="ko-KR" sz="1400">
                <a:latin typeface="Yet R" pitchFamily="18" charset="-127"/>
                <a:ea typeface="Yet R" pitchFamily="18" charset="-127"/>
              </a:rPr>
              <a:t> </a:t>
            </a:r>
            <a:r>
              <a:rPr kumimoji="0" lang="ja-JP" altLang="en-US" sz="1400">
                <a:latin typeface="Yet R" pitchFamily="18" charset="-127"/>
              </a:rPr>
              <a:t>尿失禁、出産後疾患、</a:t>
            </a:r>
            <a:r>
              <a:rPr kumimoji="0" lang="en-US" altLang="ko-KR" sz="1400">
                <a:latin typeface="Yet R" pitchFamily="18" charset="-127"/>
                <a:ea typeface="Yet R" pitchFamily="18" charset="-127"/>
              </a:rPr>
              <a:t> </a:t>
            </a:r>
            <a:r>
              <a:rPr kumimoji="0" lang="ja-JP" altLang="en-US" sz="1400">
                <a:latin typeface="Yet R" pitchFamily="18" charset="-127"/>
              </a:rPr>
              <a:t>膣縮小、不妊病、更年期障害、生理不順などに効果があります。</a:t>
            </a:r>
            <a:endParaRPr kumimoji="0" lang="ko-KR" altLang="en-US" sz="1400">
              <a:latin typeface="HY궁서"/>
              <a:ea typeface="HY궁서"/>
              <a:cs typeface="HY궁서"/>
            </a:endParaRPr>
          </a:p>
        </p:txBody>
      </p:sp>
      <p:pic>
        <p:nvPicPr>
          <p:cNvPr id="21514" name="그림 13" descr="가로로고.jpg"/>
          <p:cNvPicPr>
            <a:picLocks noChangeAspect="1"/>
          </p:cNvPicPr>
          <p:nvPr/>
        </p:nvPicPr>
        <p:blipFill>
          <a:blip r:embed="rId3" cstate="print"/>
          <a:srcRect/>
          <a:stretch>
            <a:fillRect/>
          </a:stretch>
        </p:blipFill>
        <p:spPr bwMode="auto">
          <a:xfrm>
            <a:off x="3429000" y="6072188"/>
            <a:ext cx="2089150" cy="614362"/>
          </a:xfrm>
          <a:prstGeom prst="rect">
            <a:avLst/>
          </a:prstGeom>
          <a:noFill/>
          <a:ln w="9525">
            <a:noFill/>
            <a:miter lim="800000"/>
            <a:headEnd/>
            <a:tailEnd/>
          </a:ln>
        </p:spPr>
      </p:pic>
      <p:pic>
        <p:nvPicPr>
          <p:cNvPr id="16" name="그림 15" descr="황진좌훈제1.png"/>
          <p:cNvPicPr>
            <a:picLocks noChangeAspect="1"/>
          </p:cNvPicPr>
          <p:nvPr/>
        </p:nvPicPr>
        <p:blipFill>
          <a:blip r:embed="rId4" cstate="print"/>
          <a:stretch>
            <a:fillRect/>
          </a:stretch>
        </p:blipFill>
        <p:spPr>
          <a:xfrm>
            <a:off x="6000760" y="5072074"/>
            <a:ext cx="2571768" cy="1630757"/>
          </a:xfrm>
          <a:prstGeom prst="rect">
            <a:avLst/>
          </a:prstGeom>
        </p:spPr>
      </p:pic>
      <p:pic>
        <p:nvPicPr>
          <p:cNvPr id="12" name="그림 11" descr="다이어트-편집.png"/>
          <p:cNvPicPr>
            <a:picLocks noChangeAspect="1"/>
          </p:cNvPicPr>
          <p:nvPr/>
        </p:nvPicPr>
        <p:blipFill>
          <a:blip r:embed="rId5" cstate="print">
            <a:lum bright="10000"/>
          </a:blip>
          <a:stretch>
            <a:fillRect/>
          </a:stretch>
        </p:blipFill>
        <p:spPr>
          <a:xfrm>
            <a:off x="1357291" y="1443190"/>
            <a:ext cx="714379" cy="1057116"/>
          </a:xfrm>
          <a:prstGeom prst="rect">
            <a:avLst/>
          </a:prstGeom>
        </p:spPr>
      </p:pic>
      <p:pic>
        <p:nvPicPr>
          <p:cNvPr id="13" name="그림 12" descr="부인용-편집.png"/>
          <p:cNvPicPr>
            <a:picLocks noChangeAspect="1"/>
          </p:cNvPicPr>
          <p:nvPr/>
        </p:nvPicPr>
        <p:blipFill>
          <a:blip r:embed="rId6" cstate="print"/>
          <a:stretch>
            <a:fillRect/>
          </a:stretch>
        </p:blipFill>
        <p:spPr>
          <a:xfrm>
            <a:off x="1357290" y="2727153"/>
            <a:ext cx="714380" cy="1059037"/>
          </a:xfrm>
          <a:prstGeom prst="rect">
            <a:avLst/>
          </a:prstGeom>
        </p:spPr>
      </p:pic>
      <p:pic>
        <p:nvPicPr>
          <p:cNvPr id="14" name="그림 13" descr="미용용-편집.png"/>
          <p:cNvPicPr>
            <a:picLocks noChangeAspect="1"/>
          </p:cNvPicPr>
          <p:nvPr/>
        </p:nvPicPr>
        <p:blipFill>
          <a:blip r:embed="rId7" cstate="print"/>
          <a:stretch>
            <a:fillRect/>
          </a:stretch>
        </p:blipFill>
        <p:spPr>
          <a:xfrm>
            <a:off x="1377822" y="4000504"/>
            <a:ext cx="673317" cy="1000132"/>
          </a:xfrm>
          <a:prstGeom prst="rect">
            <a:avLst/>
          </a:prstGeom>
        </p:spPr>
      </p:pic>
      <p:pic>
        <p:nvPicPr>
          <p:cNvPr id="15" name="Picture 3" descr="H:\황진인터네셔널\황진로고_한자.jpg"/>
          <p:cNvPicPr>
            <a:picLocks noChangeAspect="1" noChangeArrowheads="1"/>
          </p:cNvPicPr>
          <p:nvPr/>
        </p:nvPicPr>
        <p:blipFill>
          <a:blip r:embed="rId8" cstate="print">
            <a:lum bright="40000" contrast="-40000"/>
          </a:blip>
          <a:srcRect/>
          <a:stretch>
            <a:fillRect/>
          </a:stretch>
        </p:blipFill>
        <p:spPr bwMode="auto">
          <a:xfrm>
            <a:off x="7623783" y="202157"/>
            <a:ext cx="1071562" cy="644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755576" y="332656"/>
            <a:ext cx="4919937" cy="584775"/>
          </a:xfrm>
          <a:prstGeom prst="rect">
            <a:avLst/>
          </a:prstGeom>
        </p:spPr>
        <p:txBody>
          <a:bodyPr wrap="none">
            <a:spAutoFit/>
          </a:bodyPr>
          <a:lstStyle/>
          <a:p>
            <a:pPr latinLnBrk="1"/>
            <a:r>
              <a:rPr kumimoji="0" lang="ja-JP" altLang="en-US" sz="3200" dirty="0" smtClean="0">
                <a:solidFill>
                  <a:srgbClr val="80563C"/>
                </a:solidFill>
                <a:latin typeface="HY태백B"/>
                <a:ea typeface="HY태백B"/>
                <a:cs typeface="HY태백B"/>
              </a:rPr>
              <a:t>漢方座浴剤 </a:t>
            </a:r>
            <a:r>
              <a:rPr kumimoji="0" lang="en-US" altLang="ja-JP" sz="3200" dirty="0" smtClean="0">
                <a:solidFill>
                  <a:srgbClr val="80563C"/>
                </a:solidFill>
                <a:latin typeface="HY태백B"/>
                <a:ea typeface="HY태백B"/>
                <a:cs typeface="HY태백B"/>
              </a:rPr>
              <a:t>TEST REPORT</a:t>
            </a:r>
            <a:endParaRPr kumimoji="0" lang="ko-KR" altLang="en-US" sz="3200" dirty="0">
              <a:solidFill>
                <a:srgbClr val="80563C"/>
              </a:solidFill>
              <a:latin typeface="HY태백B"/>
              <a:ea typeface="HY태백B"/>
              <a:cs typeface="HY태백B"/>
            </a:endParaRPr>
          </a:p>
        </p:txBody>
      </p:sp>
      <p:pic>
        <p:nvPicPr>
          <p:cNvPr id="1028" name="Picture 4" descr="C:\Users\황진3\Documents\네이트온 받은 파일\시험성적서_황진인터내셔널_2012_2.jpg"/>
          <p:cNvPicPr>
            <a:picLocks noChangeAspect="1" noChangeArrowheads="1"/>
          </p:cNvPicPr>
          <p:nvPr/>
        </p:nvPicPr>
        <p:blipFill>
          <a:blip r:embed="rId3" cstate="print"/>
          <a:srcRect/>
          <a:stretch>
            <a:fillRect/>
          </a:stretch>
        </p:blipFill>
        <p:spPr bwMode="auto">
          <a:xfrm>
            <a:off x="611560" y="1358565"/>
            <a:ext cx="3888432" cy="5337063"/>
          </a:xfrm>
          <a:prstGeom prst="rect">
            <a:avLst/>
          </a:prstGeom>
          <a:noFill/>
          <a:ln w="12700">
            <a:solidFill>
              <a:schemeClr val="tx1"/>
            </a:solidFill>
          </a:ln>
          <a:effectLst>
            <a:outerShdw blurRad="50800" dist="38100" dir="18900000" algn="bl" rotWithShape="0">
              <a:prstClr val="black">
                <a:alpha val="40000"/>
              </a:prstClr>
            </a:outerShdw>
          </a:effectLst>
        </p:spPr>
      </p:pic>
      <p:pic>
        <p:nvPicPr>
          <p:cNvPr id="1029" name="Picture 5" descr="C:\Users\황진3\Documents\네이트온 받은 파일\시험성적서_황진인터내셔널_2012_3.jpg"/>
          <p:cNvPicPr>
            <a:picLocks noChangeAspect="1" noChangeArrowheads="1"/>
          </p:cNvPicPr>
          <p:nvPr/>
        </p:nvPicPr>
        <p:blipFill>
          <a:blip r:embed="rId4" cstate="print"/>
          <a:srcRect/>
          <a:stretch>
            <a:fillRect/>
          </a:stretch>
        </p:blipFill>
        <p:spPr bwMode="auto">
          <a:xfrm>
            <a:off x="4736626" y="1340768"/>
            <a:ext cx="3803456" cy="5328592"/>
          </a:xfrm>
          <a:prstGeom prst="rect">
            <a:avLst/>
          </a:prstGeom>
          <a:noFill/>
          <a:ln>
            <a:solidFill>
              <a:schemeClr val="tx1"/>
            </a:solidFill>
          </a:ln>
          <a:effectLst>
            <a:outerShdw blurRad="50800" dist="38100" dir="18900000" algn="bl" rotWithShape="0">
              <a:prstClr val="black">
                <a:alpha val="40000"/>
              </a:prstClr>
            </a:outerShdw>
          </a:effectLst>
        </p:spPr>
      </p:pic>
      <p:sp>
        <p:nvSpPr>
          <p:cNvPr id="13" name="TextBox 12"/>
          <p:cNvSpPr txBox="1"/>
          <p:nvPr/>
        </p:nvSpPr>
        <p:spPr>
          <a:xfrm>
            <a:off x="2699792" y="980728"/>
            <a:ext cx="936104" cy="369332"/>
          </a:xfrm>
          <a:prstGeom prst="rect">
            <a:avLst/>
          </a:prstGeom>
          <a:noFill/>
        </p:spPr>
        <p:txBody>
          <a:bodyPr wrap="square" rtlCol="0">
            <a:spAutoFit/>
          </a:bodyPr>
          <a:lstStyle/>
          <a:p>
            <a:r>
              <a:rPr lang="ko-KR" altLang="en-US" dirty="0" err="1" smtClean="0"/>
              <a:t>不検出</a:t>
            </a:r>
            <a:endParaRPr lang="ko-KR" altLang="en-US" dirty="0"/>
          </a:p>
        </p:txBody>
      </p:sp>
      <p:sp>
        <p:nvSpPr>
          <p:cNvPr id="14" name="TextBox 13"/>
          <p:cNvSpPr txBox="1"/>
          <p:nvPr/>
        </p:nvSpPr>
        <p:spPr>
          <a:xfrm>
            <a:off x="1979712" y="980728"/>
            <a:ext cx="1296144" cy="369332"/>
          </a:xfrm>
          <a:prstGeom prst="rect">
            <a:avLst/>
          </a:prstGeom>
          <a:noFill/>
        </p:spPr>
        <p:txBody>
          <a:bodyPr wrap="square" rtlCol="0">
            <a:spAutoFit/>
          </a:bodyPr>
          <a:lstStyle/>
          <a:p>
            <a:r>
              <a:rPr lang="ko-KR" altLang="en-US" dirty="0" err="1" smtClean="0"/>
              <a:t>重金属</a:t>
            </a:r>
            <a:endParaRPr lang="ko-KR" altLang="en-US" dirty="0"/>
          </a:p>
        </p:txBody>
      </p:sp>
      <p:sp>
        <p:nvSpPr>
          <p:cNvPr id="15" name="TextBox 14"/>
          <p:cNvSpPr txBox="1"/>
          <p:nvPr/>
        </p:nvSpPr>
        <p:spPr>
          <a:xfrm>
            <a:off x="3563888" y="980728"/>
            <a:ext cx="1872208" cy="369332"/>
          </a:xfrm>
          <a:prstGeom prst="rect">
            <a:avLst/>
          </a:prstGeom>
          <a:noFill/>
        </p:spPr>
        <p:txBody>
          <a:bodyPr wrap="square" rtlCol="0">
            <a:spAutoFit/>
          </a:bodyPr>
          <a:lstStyle/>
          <a:p>
            <a:r>
              <a:rPr lang="en-US" altLang="ko-KR" dirty="0" smtClean="0"/>
              <a:t>(</a:t>
            </a:r>
            <a:r>
              <a:rPr lang="ko-KR" altLang="en-US" dirty="0" smtClean="0"/>
              <a:t>安全性</a:t>
            </a:r>
            <a:r>
              <a:rPr lang="en-US" altLang="ko-KR" dirty="0" smtClean="0"/>
              <a:t>)</a:t>
            </a:r>
            <a:endParaRPr lang="ko-KR" altLang="en-US" dirty="0"/>
          </a:p>
        </p:txBody>
      </p:sp>
      <p:pic>
        <p:nvPicPr>
          <p:cNvPr id="8" name="Picture 3" descr="H:\황진인터네셔널\황진로고_한자.jpg"/>
          <p:cNvPicPr>
            <a:picLocks noChangeAspect="1" noChangeArrowheads="1"/>
          </p:cNvPicPr>
          <p:nvPr/>
        </p:nvPicPr>
        <p:blipFill>
          <a:blip r:embed="rId5" cstate="print">
            <a:lum bright="40000" contrast="-40000"/>
          </a:blip>
          <a:srcRect/>
          <a:stretch>
            <a:fillRect/>
          </a:stretch>
        </p:blipFill>
        <p:spPr bwMode="auto">
          <a:xfrm>
            <a:off x="7623783" y="202157"/>
            <a:ext cx="1071562" cy="64452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3" descr="H:\황진인터네셔널\황진로고_한자.jpg"/>
          <p:cNvPicPr>
            <a:picLocks noChangeAspect="1" noChangeArrowheads="1"/>
          </p:cNvPicPr>
          <p:nvPr/>
        </p:nvPicPr>
        <p:blipFill>
          <a:blip r:embed="rId2" cstate="print">
            <a:lum bright="40000" contrast="-40000"/>
          </a:blip>
          <a:srcRect/>
          <a:stretch>
            <a:fillRect/>
          </a:stretch>
        </p:blipFill>
        <p:spPr bwMode="auto">
          <a:xfrm>
            <a:off x="7786688" y="285750"/>
            <a:ext cx="1071562" cy="644525"/>
          </a:xfrm>
          <a:prstGeom prst="rect">
            <a:avLst/>
          </a:prstGeom>
          <a:noFill/>
          <a:ln w="9525">
            <a:noFill/>
            <a:miter lim="800000"/>
            <a:headEnd/>
            <a:tailEnd/>
          </a:ln>
        </p:spPr>
      </p:pic>
      <p:sp>
        <p:nvSpPr>
          <p:cNvPr id="22530" name="TextBox 1"/>
          <p:cNvSpPr txBox="1">
            <a:spLocks noChangeArrowheads="1"/>
          </p:cNvSpPr>
          <p:nvPr/>
        </p:nvSpPr>
        <p:spPr bwMode="auto">
          <a:xfrm>
            <a:off x="2411413" y="981075"/>
            <a:ext cx="6264275" cy="5622925"/>
          </a:xfrm>
          <a:prstGeom prst="rect">
            <a:avLst/>
          </a:prstGeom>
          <a:noFill/>
          <a:ln w="9525">
            <a:noFill/>
            <a:miter lim="800000"/>
            <a:headEnd/>
            <a:tailEnd/>
          </a:ln>
        </p:spPr>
        <p:txBody>
          <a:bodyPr>
            <a:spAutoFit/>
          </a:bodyPr>
          <a:lstStyle/>
          <a:p>
            <a:pPr latinLnBrk="1"/>
            <a:r>
              <a:rPr kumimoji="0" lang="ja-JP" altLang="en-US" sz="1400" b="1">
                <a:solidFill>
                  <a:srgbClr val="723E17"/>
                </a:solidFill>
                <a:latin typeface="New Gulim" pitchFamily="18" charset="-127"/>
              </a:rPr>
              <a:t>１．強抗菌力で婦人病を治療する。</a:t>
            </a:r>
            <a:r>
              <a:rPr kumimoji="0" lang="en-US" altLang="ko-KR" sz="1400" b="1">
                <a:solidFill>
                  <a:srgbClr val="723E17"/>
                </a:solidFill>
                <a:latin typeface="New Gulim" pitchFamily="18" charset="-127"/>
                <a:ea typeface="New Gulim" pitchFamily="18" charset="-127"/>
              </a:rPr>
              <a:t> </a:t>
            </a:r>
            <a:endParaRPr kumimoji="0" lang="en-US" altLang="ja-JP" sz="1400" b="1">
              <a:solidFill>
                <a:srgbClr val="723E17"/>
              </a:solidFill>
              <a:latin typeface="New Gulim" pitchFamily="18" charset="-127"/>
              <a:ea typeface="New Gulim" pitchFamily="18" charset="-127"/>
            </a:endParaRPr>
          </a:p>
          <a:p>
            <a:pPr latinLnBrk="1"/>
            <a:endParaRPr kumimoji="0" lang="en-US" altLang="ko-KR" sz="1400" b="1">
              <a:solidFill>
                <a:srgbClr val="723E17"/>
              </a:solidFill>
              <a:latin typeface="New Gulim" pitchFamily="18" charset="-127"/>
              <a:ea typeface="New Gulim" pitchFamily="18" charset="-127"/>
            </a:endParaRPr>
          </a:p>
          <a:p>
            <a:pPr latinLnBrk="1"/>
            <a:r>
              <a:rPr kumimoji="0" lang="ko-KR" altLang="en-US" sz="1400">
                <a:latin typeface="New Gulim" pitchFamily="18" charset="-127"/>
                <a:ea typeface="New Gulim" pitchFamily="18" charset="-127"/>
              </a:rPr>
              <a:t> </a:t>
            </a:r>
            <a:r>
              <a:rPr kumimoji="0" lang="ja-JP" altLang="en-US" sz="1400">
                <a:latin typeface="New Gulim" pitchFamily="18" charset="-127"/>
              </a:rPr>
              <a:t>黄土座浴を通して皮下深層まで温度を上げ微細血管拡張と血液循環を促進させ、老廃物を排出してにおいを除去して細菌による女性の疾患、冷え性、子宮と卵巣に起きる婦人病を予防します。また円滑な血液循環を通して生理痛、腰痛、産後痛などの緩和にも良いです。</a:t>
            </a:r>
            <a:endParaRPr kumimoji="0" lang="en-US" altLang="ko-KR" sz="1400">
              <a:solidFill>
                <a:srgbClr val="000000"/>
              </a:solidFill>
              <a:latin typeface="New Gulim" pitchFamily="18" charset="-127"/>
              <a:ea typeface="New Gulim" pitchFamily="18" charset="-127"/>
            </a:endParaRPr>
          </a:p>
          <a:p>
            <a:pPr latinLnBrk="1"/>
            <a:endParaRPr kumimoji="0" lang="en-US" altLang="ko-KR" sz="1400">
              <a:latin typeface="New Gulim" pitchFamily="18" charset="-127"/>
              <a:ea typeface="New Gulim" pitchFamily="18" charset="-127"/>
            </a:endParaRPr>
          </a:p>
          <a:p>
            <a:pPr latinLnBrk="1"/>
            <a:r>
              <a:rPr kumimoji="0" lang="ja-JP" altLang="en-US" sz="1400" b="1">
                <a:solidFill>
                  <a:srgbClr val="723E17"/>
                </a:solidFill>
                <a:latin typeface="New Gulim" pitchFamily="18" charset="-127"/>
              </a:rPr>
              <a:t>２．痔を始め肛門疾患に効果的です。</a:t>
            </a:r>
          </a:p>
          <a:p>
            <a:pPr latinLnBrk="1"/>
            <a:endParaRPr kumimoji="0" lang="en-US" altLang="ko-KR" sz="1400" b="1">
              <a:solidFill>
                <a:srgbClr val="723E17"/>
              </a:solidFill>
              <a:latin typeface="New Gulim" pitchFamily="18" charset="-127"/>
              <a:ea typeface="New Gulim" pitchFamily="18" charset="-127"/>
            </a:endParaRPr>
          </a:p>
          <a:p>
            <a:pPr latinLnBrk="1"/>
            <a:r>
              <a:rPr kumimoji="0" lang="ko-KR" altLang="en-US" sz="1400">
                <a:latin typeface="New Gulim" pitchFamily="18" charset="-127"/>
                <a:ea typeface="New Gulim" pitchFamily="18" charset="-127"/>
              </a:rPr>
              <a:t> </a:t>
            </a:r>
            <a:r>
              <a:rPr kumimoji="0" lang="ja-JP" altLang="en-US" sz="1400">
                <a:latin typeface="New Gulim" pitchFamily="18" charset="-127"/>
              </a:rPr>
              <a:t>便秘などが原因で現れる痔、肛門関連の疾患に対しても黄土座浴をすると肛門深く発汗させ痔などの肛門疾患の改善及び予防に役に立ちます。女性だけではなく肛門疾患で苦しんでいる男性にも役に立ちます。</a:t>
            </a:r>
            <a:endParaRPr kumimoji="0" lang="en-US" altLang="ko-KR" sz="1400">
              <a:latin typeface="New Gulim" pitchFamily="18" charset="-127"/>
            </a:endParaRPr>
          </a:p>
          <a:p>
            <a:pPr latinLnBrk="1"/>
            <a:endParaRPr kumimoji="0" lang="en-US" altLang="ko-KR" sz="1400">
              <a:latin typeface="New Gulim" pitchFamily="18" charset="-127"/>
              <a:ea typeface="New Gulim" pitchFamily="18" charset="-127"/>
            </a:endParaRPr>
          </a:p>
          <a:p>
            <a:pPr latinLnBrk="1"/>
            <a:r>
              <a:rPr kumimoji="0" lang="ja-JP" altLang="en-US" sz="1400" b="1">
                <a:solidFill>
                  <a:srgbClr val="723E17"/>
                </a:solidFill>
                <a:latin typeface="New Gulim" pitchFamily="18" charset="-127"/>
              </a:rPr>
              <a:t>３．皮膚美人になれる。</a:t>
            </a:r>
          </a:p>
          <a:p>
            <a:pPr latinLnBrk="1"/>
            <a:endParaRPr kumimoji="0" lang="en-US" altLang="ko-KR" sz="1400" b="1">
              <a:solidFill>
                <a:srgbClr val="723E17"/>
              </a:solidFill>
              <a:latin typeface="New Gulim" pitchFamily="18" charset="-127"/>
              <a:ea typeface="New Gulim" pitchFamily="18" charset="-127"/>
            </a:endParaRPr>
          </a:p>
          <a:p>
            <a:pPr latinLnBrk="1"/>
            <a:r>
              <a:rPr kumimoji="0" lang="ko-KR" altLang="en-US" sz="1400">
                <a:latin typeface="New Gulim" pitchFamily="18" charset="-127"/>
                <a:ea typeface="New Gulim" pitchFamily="18" charset="-127"/>
              </a:rPr>
              <a:t> </a:t>
            </a:r>
            <a:r>
              <a:rPr kumimoji="0" lang="ja-JP" altLang="en-US" sz="1400">
                <a:latin typeface="New Gulim" pitchFamily="18" charset="-127"/>
              </a:rPr>
              <a:t>女性の皮膚は五臓六腑だけではなく子宮や卵巣という女性器官とも密接な関係があります。子宮と卵巣の状態がよくないと顔にニキビや蕁麻疹など皮膚トラブルが起きます。黄土座浴を受け微細血管まで血液循環を促進させ皮膚に栄養素供給を円滑させてしみ、そばかす、粗い肌を緩和させて皮膚老化を遅延させます。</a:t>
            </a:r>
            <a:r>
              <a:rPr kumimoji="0" lang="en-US" altLang="ko-KR" sz="1400">
                <a:latin typeface="New Gulim" pitchFamily="18" charset="-127"/>
                <a:ea typeface="New Gulim" pitchFamily="18" charset="-127"/>
              </a:rPr>
              <a:t> </a:t>
            </a:r>
            <a:r>
              <a:rPr kumimoji="0" lang="en-US" altLang="ko-KR" sz="1400">
                <a:solidFill>
                  <a:srgbClr val="000000"/>
                </a:solidFill>
                <a:latin typeface="New Gulim" pitchFamily="18" charset="-127"/>
                <a:ea typeface="New Gulim" pitchFamily="18" charset="-127"/>
              </a:rPr>
              <a:t> </a:t>
            </a:r>
          </a:p>
          <a:p>
            <a:pPr latinLnBrk="1"/>
            <a:endParaRPr kumimoji="0" lang="en-US" altLang="ko-KR" sz="1400">
              <a:latin typeface="New Gulim" pitchFamily="18" charset="-127"/>
              <a:ea typeface="New Gulim" pitchFamily="18" charset="-127"/>
            </a:endParaRPr>
          </a:p>
          <a:p>
            <a:pPr latinLnBrk="1"/>
            <a:r>
              <a:rPr kumimoji="0" lang="ja-JP" altLang="en-US" sz="1400" b="1">
                <a:solidFill>
                  <a:srgbClr val="723E17"/>
                </a:solidFill>
                <a:latin typeface="New Gulim" pitchFamily="18" charset="-127"/>
              </a:rPr>
              <a:t>４．下腹部肥満を解決する。</a:t>
            </a:r>
          </a:p>
          <a:p>
            <a:pPr latinLnBrk="1"/>
            <a:endParaRPr kumimoji="0" lang="en-US" altLang="ko-KR" sz="1400" b="1">
              <a:solidFill>
                <a:srgbClr val="723E17"/>
              </a:solidFill>
              <a:latin typeface="New Gulim" pitchFamily="18" charset="-127"/>
              <a:ea typeface="New Gulim" pitchFamily="18" charset="-127"/>
            </a:endParaRPr>
          </a:p>
          <a:p>
            <a:pPr latinLnBrk="1"/>
            <a:r>
              <a:rPr kumimoji="0" lang="ko-KR" altLang="en-US" sz="1400">
                <a:latin typeface="New Gulim" pitchFamily="18" charset="-127"/>
                <a:ea typeface="New Gulim" pitchFamily="18" charset="-127"/>
              </a:rPr>
              <a:t> </a:t>
            </a:r>
            <a:r>
              <a:rPr kumimoji="0" lang="ja-JP" altLang="en-US" sz="1400">
                <a:latin typeface="New Gulim" pitchFamily="18" charset="-127"/>
              </a:rPr>
              <a:t>多くの中年女性の悩みである下腹部肥満は腹膜内に老廃物や脂肪が溜めてお腹が出てこういう場合にも黄土座浴を受けて下腹部の血液循環と代謝機能を高めて内臓機能を活性化させて宿便及び下痢、便秘に効果があります。</a:t>
            </a:r>
            <a:endParaRPr kumimoji="0" lang="en-US" altLang="ko-KR" sz="1400">
              <a:solidFill>
                <a:srgbClr val="000000"/>
              </a:solidFill>
              <a:latin typeface="New Gulim" pitchFamily="18" charset="-127"/>
              <a:ea typeface="New Gulim" pitchFamily="18" charset="-127"/>
            </a:endParaRPr>
          </a:p>
          <a:p>
            <a:pPr latinLnBrk="1"/>
            <a:endParaRPr kumimoji="0" lang="en-US" altLang="ko-KR" sz="1400">
              <a:latin typeface="New Gulim" pitchFamily="18" charset="-127"/>
              <a:ea typeface="New Gulim" pitchFamily="18" charset="-127"/>
            </a:endParaRPr>
          </a:p>
        </p:txBody>
      </p:sp>
      <p:sp>
        <p:nvSpPr>
          <p:cNvPr id="22531" name="TextBox 2"/>
          <p:cNvSpPr txBox="1">
            <a:spLocks noChangeArrowheads="1"/>
          </p:cNvSpPr>
          <p:nvPr/>
        </p:nvSpPr>
        <p:spPr bwMode="auto">
          <a:xfrm>
            <a:off x="250825" y="260350"/>
            <a:ext cx="5143500" cy="579438"/>
          </a:xfrm>
          <a:prstGeom prst="rect">
            <a:avLst/>
          </a:prstGeom>
          <a:noFill/>
          <a:ln w="9525">
            <a:noFill/>
            <a:miter lim="800000"/>
            <a:headEnd/>
            <a:tailEnd/>
          </a:ln>
        </p:spPr>
        <p:txBody>
          <a:bodyPr>
            <a:spAutoFit/>
          </a:bodyPr>
          <a:lstStyle/>
          <a:p>
            <a:pPr latinLnBrk="1"/>
            <a:r>
              <a:rPr kumimoji="0" lang="ja-JP" altLang="en-US" sz="3200">
                <a:solidFill>
                  <a:srgbClr val="80563C"/>
                </a:solidFill>
                <a:latin typeface="HY태백B"/>
                <a:ea typeface="HY태백B"/>
                <a:cs typeface="HY태백B"/>
              </a:rPr>
              <a:t>黄土座浴器の７種類長所</a:t>
            </a:r>
            <a:endParaRPr kumimoji="0" lang="ko-KR" altLang="en-US" sz="3200">
              <a:solidFill>
                <a:srgbClr val="80563C"/>
              </a:solidFill>
              <a:latin typeface="HY태백B"/>
              <a:ea typeface="HY태백B"/>
              <a:cs typeface="HY태백B"/>
            </a:endParaRPr>
          </a:p>
        </p:txBody>
      </p:sp>
      <p:pic>
        <p:nvPicPr>
          <p:cNvPr id="6" name="그림 5" descr="P1010955.JPG"/>
          <p:cNvPicPr>
            <a:picLocks noChangeAspect="1"/>
          </p:cNvPicPr>
          <p:nvPr/>
        </p:nvPicPr>
        <p:blipFill>
          <a:blip r:embed="rId3" cstate="print">
            <a:lum bright="20000"/>
          </a:blip>
          <a:stretch>
            <a:fillRect/>
          </a:stretch>
        </p:blipFill>
        <p:spPr>
          <a:xfrm>
            <a:off x="357158" y="1071546"/>
            <a:ext cx="1857388" cy="3304961"/>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연꽃 당초 무늬">
  <a:themeElements>
    <a:clrScheme name="연꽃 당초 무늬">
      <a:dk1>
        <a:sysClr val="windowText" lastClr="000000"/>
      </a:dk1>
      <a:lt1>
        <a:sysClr val="window" lastClr="FFFFFF"/>
      </a:lt1>
      <a:dk2>
        <a:srgbClr val="466571"/>
      </a:dk2>
      <a:lt2>
        <a:srgbClr val="EFEFE7"/>
      </a:lt2>
      <a:accent1>
        <a:srgbClr val="D87D3A"/>
      </a:accent1>
      <a:accent2>
        <a:srgbClr val="7F8792"/>
      </a:accent2>
      <a:accent3>
        <a:srgbClr val="B5AD67"/>
      </a:accent3>
      <a:accent4>
        <a:srgbClr val="61A9B8"/>
      </a:accent4>
      <a:accent5>
        <a:srgbClr val="AB7350"/>
      </a:accent5>
      <a:accent6>
        <a:srgbClr val="889C6F"/>
      </a:accent6>
      <a:hlink>
        <a:srgbClr val="F76B04"/>
      </a:hlink>
      <a:folHlink>
        <a:srgbClr val="A3A395"/>
      </a:folHlink>
    </a:clrScheme>
    <a:fontScheme name="연꽃 당초 무늬">
      <a:majorFont>
        <a:latin typeface="Cambria"/>
        <a:ea typeface=""/>
        <a:cs typeface=""/>
        <a:font script="Grek" typeface="Arial"/>
        <a:font script="Cyrl" typeface="Arial"/>
        <a:font script="Jpan" typeface="HGP明朝E"/>
        <a:font script="Hang" typeface="HY견명조"/>
        <a:font script="Hans" typeface="华文楷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ambria"/>
        <a:ea typeface=""/>
        <a:cs typeface=""/>
        <a:font script="Grek" typeface="Arial"/>
        <a:font script="Cyrl" typeface="Arial"/>
        <a:font script="Jpan" typeface="HGP明朝E"/>
        <a:font script="Hang" typeface="HY견명조"/>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연꽃 당초 무늬">
      <a:fillStyleLst>
        <a:solidFill>
          <a:schemeClr val="phClr">
            <a:tint val="100000"/>
            <a:shade val="100000"/>
            <a:hueMod val="100000"/>
            <a:satMod val="100000"/>
          </a:schemeClr>
        </a:solidFill>
        <a:gradFill rotWithShape="1">
          <a:gsLst>
            <a:gs pos="0">
              <a:schemeClr val="phClr">
                <a:tint val="30000"/>
                <a:shade val="100000"/>
                <a:hueMod val="100000"/>
                <a:satMod val="100000"/>
              </a:schemeClr>
            </a:gs>
            <a:gs pos="100000">
              <a:schemeClr val="phClr">
                <a:tint val="80000"/>
                <a:shade val="100000"/>
                <a:hueMod val="100000"/>
                <a:satMod val="100000"/>
              </a:schemeClr>
            </a:gs>
          </a:gsLst>
          <a:lin ang="2700000" scaled="1"/>
        </a:gradFill>
        <a:gradFill rotWithShape="1">
          <a:gsLst>
            <a:gs pos="0">
              <a:schemeClr val="phClr">
                <a:tint val="100000"/>
                <a:shade val="100000"/>
                <a:hueMod val="100000"/>
                <a:satMod val="100000"/>
              </a:schemeClr>
            </a:gs>
            <a:gs pos="100000">
              <a:schemeClr val="phClr">
                <a:tint val="100000"/>
                <a:shade val="70000"/>
                <a:hueMod val="100000"/>
                <a:satMod val="100000"/>
              </a:schemeClr>
            </a:gs>
          </a:gsLst>
          <a:lin ang="2700000" scaled="1"/>
        </a:gradFill>
      </a:fillStyleLst>
      <a:lnStyleLst>
        <a:ln w="9525" cap="flat" cmpd="sng" algn="ctr">
          <a:solidFill>
            <a:schemeClr val="ph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innerShdw blurRad="254000">
              <a:schemeClr val="phClr">
                <a:tint val="100000"/>
                <a:shade val="90000"/>
                <a:hueMod val="100000"/>
                <a:satMod val="100000"/>
              </a:schemeClr>
            </a:innerShdw>
          </a:effectLst>
        </a:effectStyle>
        <a:effectStyle>
          <a:effectLst>
            <a:outerShdw blurRad="114300" dist="25400" dir="3000000" sx="105000" sy="105000" algn="tl">
              <a:srgbClr val="000000">
                <a:alpha val="60392"/>
              </a:srgbClr>
            </a:outerShdw>
          </a:effectLst>
          <a:scene3d>
            <a:camera prst="orthographicFront" fov="0">
              <a:rot lat="0" lon="0" rev="0"/>
            </a:camera>
            <a:lightRig rig="twoPt" dir="l">
              <a:rot lat="0" lon="0" rev="5400000"/>
            </a:lightRig>
          </a:scene3d>
          <a:sp3d contourW="25400" prstMaterial="matte">
            <a:bevelT w="127000" h="12700"/>
            <a:contourClr>
              <a:schemeClr val="phClr">
                <a:tint val="50000"/>
                <a:shade val="100000"/>
                <a:hueMod val="100000"/>
                <a:satMod val="100000"/>
              </a:schemeClr>
            </a:contourClr>
          </a:sp3d>
        </a:effectStyle>
        <a:effectStyle>
          <a:effectLst>
            <a:outerShdw blurRad="127000" dist="25400" dir="3120000" sx="105000" sy="105000" algn="tl">
              <a:srgbClr val="000000">
                <a:alpha val="60392"/>
              </a:srgbClr>
            </a:outerShdw>
          </a:effectLst>
          <a:scene3d>
            <a:camera prst="orthographicFront" fov="0">
              <a:rot lat="0" lon="0" rev="0"/>
            </a:camera>
            <a:lightRig rig="twoPt" dir="t">
              <a:rot lat="0" lon="0" rev="5400000"/>
            </a:lightRig>
          </a:scene3d>
          <a:sp3d contourW="25400" prstMaterial="powder">
            <a:bevelT w="88900" h="38100"/>
            <a:contourClr>
              <a:schemeClr val="phClr">
                <a:tint val="50000"/>
                <a:shade val="100000"/>
                <a:hueMod val="100000"/>
                <a:satMod val="100000"/>
              </a:schemeClr>
            </a:contourClr>
          </a:sp3d>
        </a:effectStyle>
      </a:effectStyleLst>
      <a:bgFillStyleLst>
        <a:solidFill>
          <a:schemeClr val="phClr">
            <a:tint val="100000"/>
            <a:shade val="100000"/>
            <a:hueMod val="100000"/>
            <a:satMod val="100000"/>
          </a:schemeClr>
        </a:solidFill>
        <a:gradFill rotWithShape="1">
          <a:gsLst>
            <a:gs pos="0">
              <a:schemeClr val="phClr">
                <a:tint val="80000"/>
                <a:shade val="100000"/>
                <a:hueMod val="100000"/>
                <a:satMod val="100000"/>
              </a:schemeClr>
            </a:gs>
            <a:gs pos="100000">
              <a:schemeClr val="phClr">
                <a:tint val="100000"/>
                <a:shade val="75000"/>
                <a:hueMod val="100000"/>
                <a:satMod val="100000"/>
              </a:schemeClr>
            </a:gs>
          </a:gsLst>
          <a:path path="circle">
            <a:fillToRect t="45000" r="100000" b="45000"/>
          </a:path>
        </a:gradFill>
        <a:blipFill>
          <a:blip xmlns:r="http://schemas.openxmlformats.org/officeDocument/2006/relationships" r:embed="rId1">
            <a:duotone>
              <a:srgbClr val="000000">
                <a:alpha val="27450"/>
              </a:srgbClr>
              <a:schemeClr val="phClr">
                <a:tint val="75000"/>
                <a:shade val="100000"/>
                <a:hueMod val="100000"/>
                <a:satMod val="100000"/>
              </a:schemeClr>
            </a:duotone>
          </a:blip>
          <a:stretch>
            <a:fillRect/>
          </a:stretch>
        </a:blip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Scrollwork</Template>
  <TotalTime>2343</TotalTime>
  <Words>4127</Words>
  <Application>Microsoft Office PowerPoint</Application>
  <PresentationFormat>화면 슬라이드 쇼(4:3)</PresentationFormat>
  <Paragraphs>333</Paragraphs>
  <Slides>18</Slides>
  <Notes>2</Notes>
  <HiddenSlides>0</HiddenSlides>
  <MMClips>0</MMClips>
  <ScaleCrop>false</ScaleCrop>
  <HeadingPairs>
    <vt:vector size="4" baseType="variant">
      <vt:variant>
        <vt:lpstr>테마</vt:lpstr>
      </vt:variant>
      <vt:variant>
        <vt:i4>1</vt:i4>
      </vt:variant>
      <vt:variant>
        <vt:lpstr>슬라이드 제목</vt:lpstr>
      </vt:variant>
      <vt:variant>
        <vt:i4>18</vt:i4>
      </vt:variant>
    </vt:vector>
  </HeadingPairs>
  <TitlesOfParts>
    <vt:vector size="19" baseType="lpstr">
      <vt:lpstr>연꽃 당초 무늬</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beta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my</dc:creator>
  <cp:lastModifiedBy>Registered User</cp:lastModifiedBy>
  <cp:revision>191</cp:revision>
  <cp:lastPrinted>2015-07-13T01:41:56Z</cp:lastPrinted>
  <dcterms:created xsi:type="dcterms:W3CDTF">2007-07-04T03:45:06Z</dcterms:created>
  <dcterms:modified xsi:type="dcterms:W3CDTF">2017-07-13T08:41:31Z</dcterms:modified>
</cp:coreProperties>
</file>